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256" r:id="rId2"/>
    <p:sldId id="287" r:id="rId3"/>
    <p:sldId id="288" r:id="rId4"/>
    <p:sldId id="286" r:id="rId5"/>
    <p:sldId id="262" r:id="rId6"/>
    <p:sldId id="257" r:id="rId7"/>
    <p:sldId id="258" r:id="rId8"/>
    <p:sldId id="259" r:id="rId9"/>
    <p:sldId id="289" r:id="rId10"/>
    <p:sldId id="265" r:id="rId11"/>
    <p:sldId id="261" r:id="rId12"/>
    <p:sldId id="260" r:id="rId13"/>
    <p:sldId id="263" r:id="rId14"/>
    <p:sldId id="264" r:id="rId15"/>
    <p:sldId id="290" r:id="rId16"/>
    <p:sldId id="266" r:id="rId17"/>
    <p:sldId id="268" r:id="rId18"/>
    <p:sldId id="269" r:id="rId19"/>
    <p:sldId id="270" r:id="rId20"/>
    <p:sldId id="271" r:id="rId21"/>
    <p:sldId id="291" r:id="rId22"/>
    <p:sldId id="267" r:id="rId23"/>
    <p:sldId id="272" r:id="rId24"/>
    <p:sldId id="273" r:id="rId25"/>
    <p:sldId id="274" r:id="rId26"/>
    <p:sldId id="275" r:id="rId27"/>
    <p:sldId id="292" r:id="rId28"/>
    <p:sldId id="276" r:id="rId29"/>
    <p:sldId id="282" r:id="rId30"/>
    <p:sldId id="278" r:id="rId31"/>
    <p:sldId id="279" r:id="rId32"/>
    <p:sldId id="293" r:id="rId33"/>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6153" userDrawn="1">
          <p15:clr>
            <a:srgbClr val="A4A3A4"/>
          </p15:clr>
        </p15:guide>
        <p15:guide id="3" pos="2706" userDrawn="1">
          <p15:clr>
            <a:srgbClr val="A4A3A4"/>
          </p15:clr>
        </p15:guide>
        <p15:guide id="5" orient="horz" pos="1638" userDrawn="1">
          <p15:clr>
            <a:srgbClr val="A4A3A4"/>
          </p15:clr>
        </p15:guide>
        <p15:guide id="6" pos="2275" userDrawn="1">
          <p15:clr>
            <a:srgbClr val="A4A3A4"/>
          </p15:clr>
        </p15:guide>
        <p15:guide id="7" pos="429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BE"/>
    <a:srgbClr val="00AF92"/>
    <a:srgbClr val="FFB850"/>
    <a:srgbClr val="E87071"/>
    <a:srgbClr val="663A77"/>
    <a:srgbClr val="FBFBFB"/>
    <a:srgbClr val="E4E4E4"/>
    <a:srgbClr val="D7D7D7"/>
    <a:srgbClr val="CDCDCD"/>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72" autoAdjust="0"/>
    <p:restoredTop sz="94173" autoAdjust="0"/>
  </p:normalViewPr>
  <p:slideViewPr>
    <p:cSldViewPr snapToGrid="0" showGuides="1">
      <p:cViewPr varScale="1">
        <p:scale>
          <a:sx n="90" d="100"/>
          <a:sy n="90" d="100"/>
        </p:scale>
        <p:origin x="1012" y="84"/>
      </p:cViewPr>
      <p:guideLst>
        <p:guide orient="horz" pos="2183"/>
        <p:guide pos="6153"/>
        <p:guide pos="2706"/>
        <p:guide orient="horz" pos="1638"/>
        <p:guide pos="2275"/>
        <p:guide pos="4294"/>
      </p:guideLst>
    </p:cSldViewPr>
  </p:slideViewPr>
  <p:notesTextViewPr>
    <p:cViewPr>
      <p:scale>
        <a:sx n="20" d="100"/>
        <a:sy n="20" d="100"/>
      </p:scale>
      <p:origin x="0" y="0"/>
    </p:cViewPr>
  </p:notesTextViewPr>
  <p:sorterViewPr>
    <p:cViewPr varScale="1">
      <p:scale>
        <a:sx n="1" d="1"/>
        <a:sy n="1" d="1"/>
      </p:scale>
      <p:origin x="0" y="47004"/>
    </p:cViewPr>
  </p:sorterViewPr>
  <p:notesViewPr>
    <p:cSldViewPr snapToGrid="0">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6AAD5-BB22-443A-B98E-11707CBE16C9}" type="doc">
      <dgm:prSet loTypeId="urn:microsoft.com/office/officeart/2005/8/layout/lProcess3" loCatId="process" qsTypeId="urn:microsoft.com/office/officeart/2005/8/quickstyle/simple1" qsCatId="simple" csTypeId="urn:microsoft.com/office/officeart/2005/8/colors/colorful1#6" csCatId="colorful" phldr="1"/>
      <dgm:spPr/>
      <dgm:t>
        <a:bodyPr/>
        <a:lstStyle/>
        <a:p>
          <a:endParaRPr lang="en-US"/>
        </a:p>
      </dgm:t>
    </dgm:pt>
    <dgm:pt modelId="{62F3A35F-EA2B-462C-89DA-224952DBD84B}">
      <dgm:prSet phldrT="[Text]" custT="1"/>
      <dgm:spPr>
        <a:solidFill>
          <a:schemeClr val="accent2"/>
        </a:solidFill>
        <a:ln>
          <a:noFill/>
        </a:ln>
      </dgm:spPr>
      <dgm:t>
        <a:bodyPr/>
        <a:lstStyle/>
        <a:p>
          <a:pPr algn="ctr">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68C8E73F-A05A-4DC8-914A-C484D8568F55}" type="parTrans" cxnId="{78D5CF50-3633-4A11-9FE0-D306D94A091D}">
      <dgm:prSet/>
      <dgm:spPr/>
      <dgm:t>
        <a:bodyPr/>
        <a:lstStyle/>
        <a:p>
          <a:endParaRPr lang="en-US" sz="950">
            <a:solidFill>
              <a:schemeClr val="bg1"/>
            </a:solidFill>
          </a:endParaRPr>
        </a:p>
      </dgm:t>
    </dgm:pt>
    <dgm:pt modelId="{12A631F8-73E8-4437-A632-1DA4C96C2081}" type="sibTrans" cxnId="{78D5CF50-3633-4A11-9FE0-D306D94A091D}">
      <dgm:prSet/>
      <dgm:spPr>
        <a:ln>
          <a:noFill/>
        </a:ln>
      </dgm:spPr>
      <dgm:t>
        <a:bodyPr/>
        <a:lstStyle/>
        <a:p>
          <a:endParaRPr lang="en-US" sz="950">
            <a:solidFill>
              <a:schemeClr val="bg1"/>
            </a:solidFill>
          </a:endParaRPr>
        </a:p>
      </dgm:t>
    </dgm:pt>
    <dgm:pt modelId="{37FDA6AE-027B-4120-90CE-09301A415796}">
      <dgm:prSet phldrT="[Text]" custT="1"/>
      <dgm:spPr>
        <a:solidFill>
          <a:schemeClr val="accent3"/>
        </a:solidFill>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F547554B-51EF-4D52-BD83-B530786A53F6}" type="parTrans" cxnId="{97371629-EAFB-49C5-8D4C-1C2CC8EF98DA}">
      <dgm:prSet/>
      <dgm:spPr/>
      <dgm:t>
        <a:bodyPr/>
        <a:lstStyle/>
        <a:p>
          <a:endParaRPr lang="en-US" sz="950">
            <a:solidFill>
              <a:schemeClr val="bg1"/>
            </a:solidFill>
          </a:endParaRPr>
        </a:p>
      </dgm:t>
    </dgm:pt>
    <dgm:pt modelId="{AACFA7FC-124D-47F0-AAB7-D837F03A13D6}" type="sibTrans" cxnId="{97371629-EAFB-49C5-8D4C-1C2CC8EF98DA}">
      <dgm:prSet/>
      <dgm:spPr>
        <a:ln>
          <a:noFill/>
        </a:ln>
      </dgm:spPr>
      <dgm:t>
        <a:bodyPr/>
        <a:lstStyle/>
        <a:p>
          <a:endParaRPr lang="en-US" sz="950">
            <a:solidFill>
              <a:schemeClr val="bg1"/>
            </a:solidFill>
          </a:endParaRPr>
        </a:p>
      </dgm:t>
    </dgm:pt>
    <dgm:pt modelId="{8C92A023-B595-4B7E-9FD1-86305B47363F}">
      <dgm:prSet phldrT="[Text]" custT="1"/>
      <dgm:spPr>
        <a:solidFill>
          <a:schemeClr val="accent4"/>
        </a:solidFill>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126030B6-AD92-4139-8AC7-ED96A61FFA13}" type="parTrans" cxnId="{6393EA77-6C35-4795-B9F8-BC384CEB01BB}">
      <dgm:prSet/>
      <dgm:spPr/>
      <dgm:t>
        <a:bodyPr/>
        <a:lstStyle/>
        <a:p>
          <a:endParaRPr lang="en-US" sz="950">
            <a:solidFill>
              <a:schemeClr val="bg1"/>
            </a:solidFill>
          </a:endParaRPr>
        </a:p>
      </dgm:t>
    </dgm:pt>
    <dgm:pt modelId="{45610BF7-B096-4636-A867-71803911F6BC}" type="sibTrans" cxnId="{6393EA77-6C35-4795-B9F8-BC384CEB01BB}">
      <dgm:prSet/>
      <dgm:spPr>
        <a:ln>
          <a:noFill/>
        </a:ln>
      </dgm:spPr>
      <dgm:t>
        <a:bodyPr/>
        <a:lstStyle/>
        <a:p>
          <a:endParaRPr lang="en-US" sz="950">
            <a:solidFill>
              <a:schemeClr val="bg1"/>
            </a:solidFill>
          </a:endParaRPr>
        </a:p>
      </dgm:t>
    </dgm:pt>
    <dgm:pt modelId="{839B389E-0F3A-4E44-B6E2-13F1399C142F}">
      <dgm:prSet phldrT="[Text]" custT="1"/>
      <dgm:spPr>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9C2D419A-4208-435A-8DFE-59E57C79B927}" type="parTrans" cxnId="{E9F581C8-1891-4557-8FD4-140226A54CF9}">
      <dgm:prSet/>
      <dgm:spPr/>
      <dgm:t>
        <a:bodyPr/>
        <a:lstStyle/>
        <a:p>
          <a:endParaRPr lang="en-US" sz="950"/>
        </a:p>
      </dgm:t>
    </dgm:pt>
    <dgm:pt modelId="{8F45AFFE-9FF4-4A34-B11A-ED475E2D4999}" type="sibTrans" cxnId="{E9F581C8-1891-4557-8FD4-140226A54CF9}">
      <dgm:prSet/>
      <dgm:spPr/>
      <dgm:t>
        <a:bodyPr/>
        <a:lstStyle/>
        <a:p>
          <a:endParaRPr lang="en-US" sz="950"/>
        </a:p>
      </dgm:t>
    </dgm:pt>
    <dgm:pt modelId="{8CF3E522-5D57-4AC6-A114-9011ECADB126}" type="pres">
      <dgm:prSet presAssocID="{ABB6AAD5-BB22-443A-B98E-11707CBE16C9}" presName="Name0" presStyleCnt="0">
        <dgm:presLayoutVars>
          <dgm:chPref val="3"/>
          <dgm:dir/>
          <dgm:animLvl val="lvl"/>
          <dgm:resizeHandles/>
        </dgm:presLayoutVars>
      </dgm:prSet>
      <dgm:spPr/>
    </dgm:pt>
    <dgm:pt modelId="{D6096381-8E40-4A96-8F38-09C01A4CFDEC}" type="pres">
      <dgm:prSet presAssocID="{62F3A35F-EA2B-462C-89DA-224952DBD84B}" presName="horFlow" presStyleCnt="0"/>
      <dgm:spPr/>
    </dgm:pt>
    <dgm:pt modelId="{C3C5C488-2D82-48FA-94E1-E6ED648AE07E}" type="pres">
      <dgm:prSet presAssocID="{62F3A35F-EA2B-462C-89DA-224952DBD84B}" presName="bigChev" presStyleLbl="node1" presStyleIdx="0" presStyleCnt="4" custScaleX="143820" custLinFactNeighborX="878"/>
      <dgm:spPr>
        <a:prstGeom prst="flowChartDelay">
          <a:avLst/>
        </a:prstGeom>
      </dgm:spPr>
    </dgm:pt>
    <dgm:pt modelId="{373A085F-9DBE-46BF-A47E-0C735CD1391E}" type="pres">
      <dgm:prSet presAssocID="{62F3A35F-EA2B-462C-89DA-224952DBD84B}" presName="vSp" presStyleCnt="0"/>
      <dgm:spPr/>
    </dgm:pt>
    <dgm:pt modelId="{9268F6D1-F112-4A65-8301-E74A81AB70DA}" type="pres">
      <dgm:prSet presAssocID="{37FDA6AE-027B-4120-90CE-09301A415796}" presName="horFlow" presStyleCnt="0"/>
      <dgm:spPr/>
    </dgm:pt>
    <dgm:pt modelId="{5F7C99BF-9C18-4701-B642-69C8B195B816}" type="pres">
      <dgm:prSet presAssocID="{37FDA6AE-027B-4120-90CE-09301A415796}" presName="bigChev" presStyleLbl="node1" presStyleIdx="1" presStyleCnt="4" custScaleX="79859"/>
      <dgm:spPr>
        <a:prstGeom prst="flowChartDelay">
          <a:avLst/>
        </a:prstGeom>
      </dgm:spPr>
    </dgm:pt>
    <dgm:pt modelId="{6489C701-29A2-43EE-B483-7F35B23E0462}" type="pres">
      <dgm:prSet presAssocID="{37FDA6AE-027B-4120-90CE-09301A415796}" presName="vSp" presStyleCnt="0"/>
      <dgm:spPr/>
    </dgm:pt>
    <dgm:pt modelId="{34BC7A11-46D6-4CD3-A2C1-3FD5B3D3F123}" type="pres">
      <dgm:prSet presAssocID="{8C92A023-B595-4B7E-9FD1-86305B47363F}" presName="horFlow" presStyleCnt="0"/>
      <dgm:spPr/>
    </dgm:pt>
    <dgm:pt modelId="{803580E4-39B5-44E5-A355-43EEFE242A45}" type="pres">
      <dgm:prSet presAssocID="{8C92A023-B595-4B7E-9FD1-86305B47363F}" presName="bigChev" presStyleLbl="node1" presStyleIdx="2" presStyleCnt="4" custScaleX="70788"/>
      <dgm:spPr>
        <a:prstGeom prst="flowChartDelay">
          <a:avLst/>
        </a:prstGeom>
      </dgm:spPr>
    </dgm:pt>
    <dgm:pt modelId="{48968FDD-2CAD-44D2-ABC1-A074F5AEE7EE}" type="pres">
      <dgm:prSet presAssocID="{8C92A023-B595-4B7E-9FD1-86305B47363F}" presName="vSp" presStyleCnt="0"/>
      <dgm:spPr/>
    </dgm:pt>
    <dgm:pt modelId="{E5CACCF2-1E9C-4594-B0E5-63D54C4C3B51}" type="pres">
      <dgm:prSet presAssocID="{839B389E-0F3A-4E44-B6E2-13F1399C142F}" presName="horFlow" presStyleCnt="0"/>
      <dgm:spPr/>
    </dgm:pt>
    <dgm:pt modelId="{38B3533C-0604-42C2-B6E4-34D51AE7EEAA}" type="pres">
      <dgm:prSet presAssocID="{839B389E-0F3A-4E44-B6E2-13F1399C142F}" presName="bigChev" presStyleLbl="node1" presStyleIdx="3" presStyleCnt="4" custScaleX="59528"/>
      <dgm:spPr>
        <a:prstGeom prst="flowChartDelay">
          <a:avLst/>
        </a:prstGeom>
      </dgm:spPr>
    </dgm:pt>
  </dgm:ptLst>
  <dgm:cxnLst>
    <dgm:cxn modelId="{4A492409-E122-4CEB-980F-37030C06BB07}" type="presOf" srcId="{62F3A35F-EA2B-462C-89DA-224952DBD84B}" destId="{C3C5C488-2D82-48FA-94E1-E6ED648AE07E}" srcOrd="0" destOrd="0" presId="urn:microsoft.com/office/officeart/2005/8/layout/lProcess3"/>
    <dgm:cxn modelId="{97371629-EAFB-49C5-8D4C-1C2CC8EF98DA}" srcId="{ABB6AAD5-BB22-443A-B98E-11707CBE16C9}" destId="{37FDA6AE-027B-4120-90CE-09301A415796}" srcOrd="1" destOrd="0" parTransId="{F547554B-51EF-4D52-BD83-B530786A53F6}" sibTransId="{AACFA7FC-124D-47F0-AAB7-D837F03A13D6}"/>
    <dgm:cxn modelId="{3EED1740-D583-43BE-8552-587DC07CC4B0}" type="presOf" srcId="{ABB6AAD5-BB22-443A-B98E-11707CBE16C9}" destId="{8CF3E522-5D57-4AC6-A114-9011ECADB126}" srcOrd="0" destOrd="0" presId="urn:microsoft.com/office/officeart/2005/8/layout/lProcess3"/>
    <dgm:cxn modelId="{A226014B-8B12-405D-89DB-A550EFDEFA6B}" type="presOf" srcId="{8C92A023-B595-4B7E-9FD1-86305B47363F}" destId="{803580E4-39B5-44E5-A355-43EEFE242A45}" srcOrd="0" destOrd="0" presId="urn:microsoft.com/office/officeart/2005/8/layout/lProcess3"/>
    <dgm:cxn modelId="{78D5CF50-3633-4A11-9FE0-D306D94A091D}" srcId="{ABB6AAD5-BB22-443A-B98E-11707CBE16C9}" destId="{62F3A35F-EA2B-462C-89DA-224952DBD84B}" srcOrd="0" destOrd="0" parTransId="{68C8E73F-A05A-4DC8-914A-C484D8568F55}" sibTransId="{12A631F8-73E8-4437-A632-1DA4C96C2081}"/>
    <dgm:cxn modelId="{6393EA77-6C35-4795-B9F8-BC384CEB01BB}" srcId="{ABB6AAD5-BB22-443A-B98E-11707CBE16C9}" destId="{8C92A023-B595-4B7E-9FD1-86305B47363F}" srcOrd="2" destOrd="0" parTransId="{126030B6-AD92-4139-8AC7-ED96A61FFA13}" sibTransId="{45610BF7-B096-4636-A867-71803911F6BC}"/>
    <dgm:cxn modelId="{1E44AE86-9633-435A-AF03-7C15FE70B43F}" type="presOf" srcId="{37FDA6AE-027B-4120-90CE-09301A415796}" destId="{5F7C99BF-9C18-4701-B642-69C8B195B816}" srcOrd="0" destOrd="0" presId="urn:microsoft.com/office/officeart/2005/8/layout/lProcess3"/>
    <dgm:cxn modelId="{E9F581C8-1891-4557-8FD4-140226A54CF9}" srcId="{ABB6AAD5-BB22-443A-B98E-11707CBE16C9}" destId="{839B389E-0F3A-4E44-B6E2-13F1399C142F}" srcOrd="3" destOrd="0" parTransId="{9C2D419A-4208-435A-8DFE-59E57C79B927}" sibTransId="{8F45AFFE-9FF4-4A34-B11A-ED475E2D4999}"/>
    <dgm:cxn modelId="{CE17A4D9-1608-40ED-9D57-09485324D742}" type="presOf" srcId="{839B389E-0F3A-4E44-B6E2-13F1399C142F}" destId="{38B3533C-0604-42C2-B6E4-34D51AE7EEAA}" srcOrd="0" destOrd="0" presId="urn:microsoft.com/office/officeart/2005/8/layout/lProcess3"/>
    <dgm:cxn modelId="{8D5D5A07-17E7-4D54-B0D7-B4AF0FFB7ABA}" type="presParOf" srcId="{8CF3E522-5D57-4AC6-A114-9011ECADB126}" destId="{D6096381-8E40-4A96-8F38-09C01A4CFDEC}" srcOrd="0" destOrd="0" presId="urn:microsoft.com/office/officeart/2005/8/layout/lProcess3"/>
    <dgm:cxn modelId="{3736C979-88CE-4CE1-B998-C4D966295553}" type="presParOf" srcId="{D6096381-8E40-4A96-8F38-09C01A4CFDEC}" destId="{C3C5C488-2D82-48FA-94E1-E6ED648AE07E}" srcOrd="0" destOrd="0" presId="urn:microsoft.com/office/officeart/2005/8/layout/lProcess3"/>
    <dgm:cxn modelId="{4D021380-3EE2-45F2-9745-DB2FF96EA2CB}" type="presParOf" srcId="{8CF3E522-5D57-4AC6-A114-9011ECADB126}" destId="{373A085F-9DBE-46BF-A47E-0C735CD1391E}" srcOrd="1" destOrd="0" presId="urn:microsoft.com/office/officeart/2005/8/layout/lProcess3"/>
    <dgm:cxn modelId="{5114B34B-4F9C-4156-94BE-52A766CF0DAB}" type="presParOf" srcId="{8CF3E522-5D57-4AC6-A114-9011ECADB126}" destId="{9268F6D1-F112-4A65-8301-E74A81AB70DA}" srcOrd="2" destOrd="0" presId="urn:microsoft.com/office/officeart/2005/8/layout/lProcess3"/>
    <dgm:cxn modelId="{7FA9BF3F-FCCC-46C3-8416-10286B2BACEC}" type="presParOf" srcId="{9268F6D1-F112-4A65-8301-E74A81AB70DA}" destId="{5F7C99BF-9C18-4701-B642-69C8B195B816}" srcOrd="0" destOrd="0" presId="urn:microsoft.com/office/officeart/2005/8/layout/lProcess3"/>
    <dgm:cxn modelId="{43A65EC8-D10C-4E89-BAF2-A63951AA3BDA}" type="presParOf" srcId="{8CF3E522-5D57-4AC6-A114-9011ECADB126}" destId="{6489C701-29A2-43EE-B483-7F35B23E0462}" srcOrd="3" destOrd="0" presId="urn:microsoft.com/office/officeart/2005/8/layout/lProcess3"/>
    <dgm:cxn modelId="{CFDA3FFF-FEF2-4B8A-94EF-CD7002AC0B9F}" type="presParOf" srcId="{8CF3E522-5D57-4AC6-A114-9011ECADB126}" destId="{34BC7A11-46D6-4CD3-A2C1-3FD5B3D3F123}" srcOrd="4" destOrd="0" presId="urn:microsoft.com/office/officeart/2005/8/layout/lProcess3"/>
    <dgm:cxn modelId="{E79B8224-C88D-49DF-B665-38E7AD225D5B}" type="presParOf" srcId="{34BC7A11-46D6-4CD3-A2C1-3FD5B3D3F123}" destId="{803580E4-39B5-44E5-A355-43EEFE242A45}" srcOrd="0" destOrd="0" presId="urn:microsoft.com/office/officeart/2005/8/layout/lProcess3"/>
    <dgm:cxn modelId="{0F2398FA-7FAC-4B40-A12E-6B6C10526AC8}" type="presParOf" srcId="{8CF3E522-5D57-4AC6-A114-9011ECADB126}" destId="{48968FDD-2CAD-44D2-ABC1-A074F5AEE7EE}" srcOrd="5" destOrd="0" presId="urn:microsoft.com/office/officeart/2005/8/layout/lProcess3"/>
    <dgm:cxn modelId="{2AF40773-73B2-4011-A2B7-C2F60F2E2881}" type="presParOf" srcId="{8CF3E522-5D57-4AC6-A114-9011ECADB126}" destId="{E5CACCF2-1E9C-4594-B0E5-63D54C4C3B51}" srcOrd="6" destOrd="0" presId="urn:microsoft.com/office/officeart/2005/8/layout/lProcess3"/>
    <dgm:cxn modelId="{49E66D64-0D27-4E0E-9D7D-FA31691E157C}" type="presParOf" srcId="{E5CACCF2-1E9C-4594-B0E5-63D54C4C3B51}" destId="{38B3533C-0604-42C2-B6E4-34D51AE7EEAA}"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5C488-2D82-48FA-94E1-E6ED648AE07E}">
      <dsp:nvSpPr>
        <dsp:cNvPr id="0" name=""/>
        <dsp:cNvSpPr/>
      </dsp:nvSpPr>
      <dsp:spPr>
        <a:xfrm>
          <a:off x="4" y="227"/>
          <a:ext cx="2672622" cy="743324"/>
        </a:xfrm>
        <a:prstGeom prst="flowChartDelay">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ctr"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4" y="109084"/>
        <a:ext cx="2281226" cy="525610"/>
      </dsp:txXfrm>
    </dsp:sp>
    <dsp:sp modelId="{5F7C99BF-9C18-4701-B642-69C8B195B816}">
      <dsp:nvSpPr>
        <dsp:cNvPr id="0" name=""/>
        <dsp:cNvSpPr/>
      </dsp:nvSpPr>
      <dsp:spPr>
        <a:xfrm>
          <a:off x="2" y="847617"/>
          <a:ext cx="1484028" cy="743324"/>
        </a:xfrm>
        <a:prstGeom prst="flowChartDelay">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2" y="956474"/>
        <a:ext cx="1266697" cy="525610"/>
      </dsp:txXfrm>
    </dsp:sp>
    <dsp:sp modelId="{803580E4-39B5-44E5-A355-43EEFE242A45}">
      <dsp:nvSpPr>
        <dsp:cNvPr id="0" name=""/>
        <dsp:cNvSpPr/>
      </dsp:nvSpPr>
      <dsp:spPr>
        <a:xfrm>
          <a:off x="2" y="1695007"/>
          <a:ext cx="1315461" cy="743324"/>
        </a:xfrm>
        <a:prstGeom prst="flowChartDelay">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2" y="1803864"/>
        <a:ext cx="1122816" cy="525610"/>
      </dsp:txXfrm>
    </dsp:sp>
    <dsp:sp modelId="{38B3533C-0604-42C2-B6E4-34D51AE7EEAA}">
      <dsp:nvSpPr>
        <dsp:cNvPr id="0" name=""/>
        <dsp:cNvSpPr/>
      </dsp:nvSpPr>
      <dsp:spPr>
        <a:xfrm>
          <a:off x="2" y="2542397"/>
          <a:ext cx="1106215" cy="743324"/>
        </a:xfrm>
        <a:prstGeom prst="flowChartDelay">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2" y="2651254"/>
        <a:ext cx="944214" cy="52561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E7AE32-FE0A-499C-8586-C64F68E7A169}" type="datetimeFigureOut">
              <a:rPr lang="zh-CN" altLang="en-US" smtClean="0"/>
              <a:t>2023/6/15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0F5E53-8514-4000-B462-339186561C88}" type="slidenum">
              <a:rPr lang="zh-CN" altLang="en-US" smtClean="0"/>
              <a:t>‹#›</a:t>
            </a:fld>
            <a:endParaRPr lang="zh-CN" altLang="en-US"/>
          </a:p>
        </p:txBody>
      </p:sp>
    </p:spTree>
    <p:extLst>
      <p:ext uri="{BB962C8B-B14F-4D97-AF65-F5344CB8AC3E}">
        <p14:creationId xmlns:p14="http://schemas.microsoft.com/office/powerpoint/2010/main" val="326674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7388A-9CD3-4374-B6A7-100DA9D08128}" type="datetimeFigureOut">
              <a:rPr lang="zh-CN" altLang="en-US" smtClean="0"/>
              <a:t>2023/6/15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E0B30-C635-4C7C-98E8-12E41BE490BB}" type="slidenum">
              <a:rPr lang="zh-CN" altLang="en-US" smtClean="0"/>
              <a:t>‹#›</a:t>
            </a:fld>
            <a:endParaRPr lang="zh-CN" altLang="en-US"/>
          </a:p>
        </p:txBody>
      </p:sp>
    </p:spTree>
    <p:extLst>
      <p:ext uri="{BB962C8B-B14F-4D97-AF65-F5344CB8AC3E}">
        <p14:creationId xmlns:p14="http://schemas.microsoft.com/office/powerpoint/2010/main" val="427053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DA9C3E-6D87-4C29-8288-8701A99FA877}" type="slidenum">
              <a:rPr lang="zh-CN" altLang="en-US" smtClean="0"/>
              <a:t>1</a:t>
            </a:fld>
            <a:endParaRPr lang="zh-CN" altLang="en-US"/>
          </a:p>
        </p:txBody>
      </p:sp>
    </p:spTree>
    <p:extLst>
      <p:ext uri="{BB962C8B-B14F-4D97-AF65-F5344CB8AC3E}">
        <p14:creationId xmlns:p14="http://schemas.microsoft.com/office/powerpoint/2010/main" val="1639231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2875227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11</a:t>
            </a:fld>
            <a:endParaRPr lang="zh-CN" altLang="en-US"/>
          </a:p>
        </p:txBody>
      </p:sp>
    </p:spTree>
    <p:extLst>
      <p:ext uri="{BB962C8B-B14F-4D97-AF65-F5344CB8AC3E}">
        <p14:creationId xmlns:p14="http://schemas.microsoft.com/office/powerpoint/2010/main" val="249484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12</a:t>
            </a:fld>
            <a:endParaRPr lang="zh-CN" altLang="en-US"/>
          </a:p>
        </p:txBody>
      </p:sp>
    </p:spTree>
    <p:extLst>
      <p:ext uri="{BB962C8B-B14F-4D97-AF65-F5344CB8AC3E}">
        <p14:creationId xmlns:p14="http://schemas.microsoft.com/office/powerpoint/2010/main" val="378254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3642FC-928E-44E4-A2CA-8B537D4A8328}" type="slidenum">
              <a:rPr lang="zh-CN" altLang="en-US" smtClean="0"/>
              <a:t>13</a:t>
            </a:fld>
            <a:endParaRPr lang="zh-CN" altLang="en-US"/>
          </a:p>
        </p:txBody>
      </p:sp>
    </p:spTree>
    <p:extLst>
      <p:ext uri="{BB962C8B-B14F-4D97-AF65-F5344CB8AC3E}">
        <p14:creationId xmlns:p14="http://schemas.microsoft.com/office/powerpoint/2010/main" val="2564702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14</a:t>
            </a:fld>
            <a:endParaRPr lang="zh-CN" altLang="en-US"/>
          </a:p>
        </p:txBody>
      </p:sp>
    </p:spTree>
    <p:extLst>
      <p:ext uri="{BB962C8B-B14F-4D97-AF65-F5344CB8AC3E}">
        <p14:creationId xmlns:p14="http://schemas.microsoft.com/office/powerpoint/2010/main" val="4197621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15</a:t>
            </a:fld>
            <a:endParaRPr lang="zh-CN" altLang="en-US"/>
          </a:p>
        </p:txBody>
      </p:sp>
    </p:spTree>
    <p:extLst>
      <p:ext uri="{BB962C8B-B14F-4D97-AF65-F5344CB8AC3E}">
        <p14:creationId xmlns:p14="http://schemas.microsoft.com/office/powerpoint/2010/main" val="2750565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2428696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t>17</a:t>
            </a:fld>
            <a:endParaRPr lang="zh-CN" altLang="en-US"/>
          </a:p>
        </p:txBody>
      </p:sp>
    </p:spTree>
    <p:extLst>
      <p:ext uri="{BB962C8B-B14F-4D97-AF65-F5344CB8AC3E}">
        <p14:creationId xmlns:p14="http://schemas.microsoft.com/office/powerpoint/2010/main" val="1152027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58917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19</a:t>
            </a:fld>
            <a:endParaRPr lang="zh-CN" altLang="en-US"/>
          </a:p>
        </p:txBody>
      </p:sp>
    </p:spTree>
    <p:extLst>
      <p:ext uri="{BB962C8B-B14F-4D97-AF65-F5344CB8AC3E}">
        <p14:creationId xmlns:p14="http://schemas.microsoft.com/office/powerpoint/2010/main" val="274650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a:t>
            </a:fld>
            <a:endParaRPr lang="zh-CN" altLang="en-US"/>
          </a:p>
        </p:txBody>
      </p:sp>
    </p:spTree>
    <p:extLst>
      <p:ext uri="{BB962C8B-B14F-4D97-AF65-F5344CB8AC3E}">
        <p14:creationId xmlns:p14="http://schemas.microsoft.com/office/powerpoint/2010/main" val="285235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584851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21</a:t>
            </a:fld>
            <a:endParaRPr lang="zh-CN" altLang="en-US"/>
          </a:p>
        </p:txBody>
      </p:sp>
    </p:spTree>
    <p:extLst>
      <p:ext uri="{BB962C8B-B14F-4D97-AF65-F5344CB8AC3E}">
        <p14:creationId xmlns:p14="http://schemas.microsoft.com/office/powerpoint/2010/main" val="343670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77634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23</a:t>
            </a:fld>
            <a:endParaRPr lang="en-US" altLang="zh-CN"/>
          </a:p>
        </p:txBody>
      </p:sp>
    </p:spTree>
    <p:extLst>
      <p:ext uri="{BB962C8B-B14F-4D97-AF65-F5344CB8AC3E}">
        <p14:creationId xmlns:p14="http://schemas.microsoft.com/office/powerpoint/2010/main" val="2381302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t>24</a:t>
            </a:fld>
            <a:endParaRPr lang="zh-CN" altLang="en-US"/>
          </a:p>
        </p:txBody>
      </p:sp>
    </p:spTree>
    <p:extLst>
      <p:ext uri="{BB962C8B-B14F-4D97-AF65-F5344CB8AC3E}">
        <p14:creationId xmlns:p14="http://schemas.microsoft.com/office/powerpoint/2010/main" val="3286301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3996725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26</a:t>
            </a:fld>
            <a:endParaRPr lang="zh-CN" altLang="en-US"/>
          </a:p>
        </p:txBody>
      </p:sp>
    </p:spTree>
    <p:extLst>
      <p:ext uri="{BB962C8B-B14F-4D97-AF65-F5344CB8AC3E}">
        <p14:creationId xmlns:p14="http://schemas.microsoft.com/office/powerpoint/2010/main" val="2040945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27</a:t>
            </a:fld>
            <a:endParaRPr lang="zh-CN" altLang="en-US"/>
          </a:p>
        </p:txBody>
      </p:sp>
    </p:spTree>
    <p:extLst>
      <p:ext uri="{BB962C8B-B14F-4D97-AF65-F5344CB8AC3E}">
        <p14:creationId xmlns:p14="http://schemas.microsoft.com/office/powerpoint/2010/main" val="3290935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82615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29F2BE-DE9F-4B8C-AB04-BD0998E5439B}" type="slidenum">
              <a:rPr lang="zh-CN" altLang="en-US" smtClean="0"/>
              <a:t>29</a:t>
            </a:fld>
            <a:endParaRPr lang="zh-CN" altLang="en-US"/>
          </a:p>
        </p:txBody>
      </p:sp>
    </p:spTree>
    <p:extLst>
      <p:ext uri="{BB962C8B-B14F-4D97-AF65-F5344CB8AC3E}">
        <p14:creationId xmlns:p14="http://schemas.microsoft.com/office/powerpoint/2010/main" val="223808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3</a:t>
            </a:fld>
            <a:endParaRPr lang="zh-CN" altLang="en-US"/>
          </a:p>
        </p:txBody>
      </p:sp>
    </p:spTree>
    <p:extLst>
      <p:ext uri="{BB962C8B-B14F-4D97-AF65-F5344CB8AC3E}">
        <p14:creationId xmlns:p14="http://schemas.microsoft.com/office/powerpoint/2010/main" val="2441841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3899895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31</a:t>
            </a:fld>
            <a:endParaRPr lang="zh-CN" altLang="en-US"/>
          </a:p>
        </p:txBody>
      </p:sp>
    </p:spTree>
    <p:extLst>
      <p:ext uri="{BB962C8B-B14F-4D97-AF65-F5344CB8AC3E}">
        <p14:creationId xmlns:p14="http://schemas.microsoft.com/office/powerpoint/2010/main" val="3626826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DA9C3E-6D87-4C29-8288-8701A99FA877}" type="slidenum">
              <a:rPr lang="zh-CN" altLang="en-US" smtClean="0"/>
              <a:t>32</a:t>
            </a:fld>
            <a:endParaRPr lang="zh-CN" altLang="en-US"/>
          </a:p>
        </p:txBody>
      </p:sp>
    </p:spTree>
    <p:extLst>
      <p:ext uri="{BB962C8B-B14F-4D97-AF65-F5344CB8AC3E}">
        <p14:creationId xmlns:p14="http://schemas.microsoft.com/office/powerpoint/2010/main" val="221531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DA9C3E-6D87-4C29-8288-8701A99FA877}" type="slidenum">
              <a:rPr lang="zh-CN" altLang="en-US" smtClean="0"/>
              <a:t>4</a:t>
            </a:fld>
            <a:endParaRPr lang="zh-CN" altLang="en-US"/>
          </a:p>
        </p:txBody>
      </p:sp>
    </p:spTree>
    <p:extLst>
      <p:ext uri="{BB962C8B-B14F-4D97-AF65-F5344CB8AC3E}">
        <p14:creationId xmlns:p14="http://schemas.microsoft.com/office/powerpoint/2010/main" val="398948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426618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DA9C3E-6D87-4C29-8288-8701A99FA877}" type="slidenum">
              <a:rPr lang="zh-CN" altLang="en-US" smtClean="0"/>
              <a:t>6</a:t>
            </a:fld>
            <a:endParaRPr lang="zh-CN" altLang="en-US"/>
          </a:p>
        </p:txBody>
      </p:sp>
    </p:spTree>
    <p:extLst>
      <p:ext uri="{BB962C8B-B14F-4D97-AF65-F5344CB8AC3E}">
        <p14:creationId xmlns:p14="http://schemas.microsoft.com/office/powerpoint/2010/main" val="4039412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7</a:t>
            </a:fld>
            <a:endParaRPr lang="zh-CN" altLang="en-US"/>
          </a:p>
        </p:txBody>
      </p:sp>
    </p:spTree>
    <p:extLst>
      <p:ext uri="{BB962C8B-B14F-4D97-AF65-F5344CB8AC3E}">
        <p14:creationId xmlns:p14="http://schemas.microsoft.com/office/powerpoint/2010/main" val="320068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8</a:t>
            </a:fld>
            <a:endParaRPr lang="zh-CN" altLang="en-US"/>
          </a:p>
        </p:txBody>
      </p:sp>
    </p:spTree>
    <p:extLst>
      <p:ext uri="{BB962C8B-B14F-4D97-AF65-F5344CB8AC3E}">
        <p14:creationId xmlns:p14="http://schemas.microsoft.com/office/powerpoint/2010/main" val="4037523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9</a:t>
            </a:fld>
            <a:endParaRPr lang="zh-CN" altLang="en-US"/>
          </a:p>
        </p:txBody>
      </p:sp>
    </p:spTree>
    <p:extLst>
      <p:ext uri="{BB962C8B-B14F-4D97-AF65-F5344CB8AC3E}">
        <p14:creationId xmlns:p14="http://schemas.microsoft.com/office/powerpoint/2010/main" val="421824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4" name="组合 3"/>
          <p:cNvGrpSpPr/>
          <p:nvPr userDrawn="1"/>
        </p:nvGrpSpPr>
        <p:grpSpPr>
          <a:xfrm>
            <a:off x="4691844" y="333450"/>
            <a:ext cx="2808312" cy="576064"/>
            <a:chOff x="406574" y="333450"/>
            <a:chExt cx="2808312" cy="576064"/>
          </a:xfrm>
        </p:grpSpPr>
        <p:sp>
          <p:nvSpPr>
            <p:cNvPr id="2" name="圆角矩形 1"/>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3" name="TextBox 2"/>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6" name="直接连接符 5"/>
          <p:cNvCxnSpPr/>
          <p:nvPr userDrawn="1"/>
        </p:nvCxnSpPr>
        <p:spPr>
          <a:xfrm flipH="1">
            <a:off x="-127000" y="621482"/>
            <a:ext cx="47752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H="1">
            <a:off x="7505700" y="621482"/>
            <a:ext cx="47752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846047"/>
      </p:ext>
    </p:extLst>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2023/6/15</a:t>
            </a:fld>
            <a:endParaRPr lang="zh-CN" altLang="en-US"/>
          </a:p>
        </p:txBody>
      </p:sp>
      <p:sp>
        <p:nvSpPr>
          <p:cNvPr id="3" name="页脚占位符 2"/>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846936916"/>
      </p:ext>
    </p:extLst>
  </p:cSld>
  <p:clrMapOvr>
    <a:masterClrMapping/>
  </p:clrMapOvr>
  <p:transition spd="slow">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仅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3" y="0"/>
            <a:ext cx="12176614" cy="6858000"/>
          </a:xfrm>
          <a:prstGeom prst="rect">
            <a:avLst/>
          </a:prstGeom>
        </p:spPr>
      </p:pic>
    </p:spTree>
    <p:extLst>
      <p:ext uri="{BB962C8B-B14F-4D97-AF65-F5344CB8AC3E}">
        <p14:creationId xmlns:p14="http://schemas.microsoft.com/office/powerpoint/2010/main" val="51821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3" y="0"/>
            <a:ext cx="12176614" cy="6858000"/>
          </a:xfrm>
          <a:prstGeom prst="rect">
            <a:avLst/>
          </a:prstGeom>
        </p:spPr>
      </p:pic>
      <p:sp>
        <p:nvSpPr>
          <p:cNvPr id="3" name="自由: 形状 32"/>
          <p:cNvSpPr/>
          <p:nvPr userDrawn="1"/>
        </p:nvSpPr>
        <p:spPr>
          <a:xfrm rot="16200000">
            <a:off x="2147" y="157512"/>
            <a:ext cx="750727" cy="755019"/>
          </a:xfrm>
          <a:custGeom>
            <a:avLst/>
            <a:gdLst>
              <a:gd name="connsiteX0" fmla="*/ 558527 w 558527"/>
              <a:gd name="connsiteY0" fmla="*/ 0 h 755019"/>
              <a:gd name="connsiteX1" fmla="*/ 558527 w 558527"/>
              <a:gd name="connsiteY1" fmla="*/ 525460 h 755019"/>
              <a:gd name="connsiteX2" fmla="*/ 279263 w 558527"/>
              <a:gd name="connsiteY2" fmla="*/ 755019 h 755019"/>
              <a:gd name="connsiteX3" fmla="*/ 0 w 558527"/>
              <a:gd name="connsiteY3" fmla="*/ 525460 h 755019"/>
              <a:gd name="connsiteX4" fmla="*/ 0 w 558527"/>
              <a:gd name="connsiteY4" fmla="*/ 0 h 75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527" h="755019">
                <a:moveTo>
                  <a:pt x="558527" y="0"/>
                </a:moveTo>
                <a:lnTo>
                  <a:pt x="558527" y="525460"/>
                </a:lnTo>
                <a:lnTo>
                  <a:pt x="279263" y="755019"/>
                </a:lnTo>
                <a:lnTo>
                  <a:pt x="0" y="52546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sz="3600">
              <a:solidFill>
                <a:prstClr val="white"/>
              </a:solidFill>
              <a:latin typeface="微软雅黑" panose="020B0503020204020204" pitchFamily="34" charset="-122"/>
              <a:ea typeface="微软雅黑" panose="020B0503020204020204" pitchFamily="34" charset="-122"/>
            </a:endParaRPr>
          </a:p>
        </p:txBody>
      </p:sp>
      <p:sp>
        <p:nvSpPr>
          <p:cNvPr id="4" name="自由: 形状 31"/>
          <p:cNvSpPr/>
          <p:nvPr userDrawn="1"/>
        </p:nvSpPr>
        <p:spPr>
          <a:xfrm rot="16200000">
            <a:off x="-91333" y="250990"/>
            <a:ext cx="750727" cy="568059"/>
          </a:xfrm>
          <a:custGeom>
            <a:avLst/>
            <a:gdLst>
              <a:gd name="connsiteX0" fmla="*/ 558527 w 558527"/>
              <a:gd name="connsiteY0" fmla="*/ 0 h 568058"/>
              <a:gd name="connsiteX1" fmla="*/ 558527 w 558527"/>
              <a:gd name="connsiteY1" fmla="*/ 338499 h 568058"/>
              <a:gd name="connsiteX2" fmla="*/ 279263 w 558527"/>
              <a:gd name="connsiteY2" fmla="*/ 568058 h 568058"/>
              <a:gd name="connsiteX3" fmla="*/ 0 w 558527"/>
              <a:gd name="connsiteY3" fmla="*/ 338499 h 568058"/>
              <a:gd name="connsiteX4" fmla="*/ 0 w 558527"/>
              <a:gd name="connsiteY4" fmla="*/ 0 h 568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527" h="568058">
                <a:moveTo>
                  <a:pt x="558527" y="0"/>
                </a:moveTo>
                <a:lnTo>
                  <a:pt x="558527" y="338499"/>
                </a:lnTo>
                <a:lnTo>
                  <a:pt x="279263" y="568058"/>
                </a:lnTo>
                <a:lnTo>
                  <a:pt x="0" y="3384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sz="1800">
              <a:solidFill>
                <a:prstClr val="white"/>
              </a:solidFill>
            </a:endParaRPr>
          </a:p>
        </p:txBody>
      </p:sp>
      <p:cxnSp>
        <p:nvCxnSpPr>
          <p:cNvPr id="6" name="直接连接符 5"/>
          <p:cNvCxnSpPr/>
          <p:nvPr userDrawn="1"/>
        </p:nvCxnSpPr>
        <p:spPr>
          <a:xfrm>
            <a:off x="755020" y="910384"/>
            <a:ext cx="1097252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userDrawn="1"/>
        </p:nvSpPr>
        <p:spPr>
          <a:xfrm>
            <a:off x="10464799" y="97401"/>
            <a:ext cx="2264229" cy="769441"/>
          </a:xfrm>
          <a:prstGeom prst="rect">
            <a:avLst/>
          </a:prstGeom>
          <a:noFill/>
        </p:spPr>
        <p:txBody>
          <a:bodyPr wrap="square" rtlCol="0">
            <a:spAutoFit/>
          </a:bodyPr>
          <a:lstStyle/>
          <a:p>
            <a:r>
              <a:rPr lang="en-US" altLang="zh-CN" sz="4400" dirty="0">
                <a:solidFill>
                  <a:schemeClr val="accent1"/>
                </a:solidFill>
                <a:latin typeface="GungsuhChe" panose="02030609000101010101" pitchFamily="49" charset="-127"/>
                <a:ea typeface="GungsuhChe" panose="02030609000101010101" pitchFamily="49" charset="-127"/>
              </a:rPr>
              <a:t>LOGO</a:t>
            </a:r>
            <a:endParaRPr lang="zh-CN" altLang="en-US" sz="4400" dirty="0">
              <a:solidFill>
                <a:schemeClr val="accent1"/>
              </a:solidFill>
              <a:latin typeface="GungsuhChe" panose="02030609000101010101" pitchFamily="49" charset="-127"/>
              <a:ea typeface="GungsuhChe" panose="02030609000101010101" pitchFamily="49" charset="-127"/>
            </a:endParaRPr>
          </a:p>
        </p:txBody>
      </p:sp>
    </p:spTree>
    <p:extLst>
      <p:ext uri="{BB962C8B-B14F-4D97-AF65-F5344CB8AC3E}">
        <p14:creationId xmlns:p14="http://schemas.microsoft.com/office/powerpoint/2010/main" val="384589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Rectangle 9"/>
          <p:cNvSpPr/>
          <p:nvPr userDrawn="1"/>
        </p:nvSpPr>
        <p:spPr>
          <a:xfrm>
            <a:off x="11333816" y="322557"/>
            <a:ext cx="487977" cy="2870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6" name="Isosceles Triangle 10"/>
          <p:cNvSpPr/>
          <p:nvPr userDrawn="1"/>
        </p:nvSpPr>
        <p:spPr>
          <a:xfrm rot="10610802">
            <a:off x="11339649" y="421679"/>
            <a:ext cx="488775" cy="261855"/>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7" name="Slide Number Placeholder 5"/>
          <p:cNvSpPr txBox="1">
            <a:spLocks/>
          </p:cNvSpPr>
          <p:nvPr userDrawn="1"/>
        </p:nvSpPr>
        <p:spPr>
          <a:xfrm>
            <a:off x="11359314" y="273253"/>
            <a:ext cx="449441" cy="467448"/>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pPr/>
              <a:t>‹#›</a:t>
            </a:fld>
            <a:endParaRPr lang="en-US" sz="1333" dirty="0"/>
          </a:p>
        </p:txBody>
      </p:sp>
      <p:grpSp>
        <p:nvGrpSpPr>
          <p:cNvPr id="8" name="Group 5"/>
          <p:cNvGrpSpPr/>
          <p:nvPr userDrawn="1"/>
        </p:nvGrpSpPr>
        <p:grpSpPr>
          <a:xfrm>
            <a:off x="463225" y="6309321"/>
            <a:ext cx="298776" cy="294875"/>
            <a:chOff x="4328868" y="5502988"/>
            <a:chExt cx="500307" cy="493774"/>
          </a:xfrm>
        </p:grpSpPr>
        <p:sp>
          <p:nvSpPr>
            <p:cNvPr id="9"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2400"/>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2400"/>
            </a:p>
          </p:txBody>
        </p:sp>
      </p:grpSp>
      <p:grpSp>
        <p:nvGrpSpPr>
          <p:cNvPr id="11" name="Group 9"/>
          <p:cNvGrpSpPr/>
          <p:nvPr userDrawn="1"/>
        </p:nvGrpSpPr>
        <p:grpSpPr>
          <a:xfrm flipH="1">
            <a:off x="1244945" y="6309321"/>
            <a:ext cx="298776" cy="294875"/>
            <a:chOff x="4328868" y="5502988"/>
            <a:chExt cx="500307" cy="493774"/>
          </a:xfrm>
        </p:grpSpPr>
        <p:sp>
          <p:nvSpPr>
            <p:cNvPr id="12"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2400"/>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2400"/>
            </a:p>
          </p:txBody>
        </p:sp>
      </p:grpSp>
      <p:cxnSp>
        <p:nvCxnSpPr>
          <p:cNvPr id="14" name="Straight Connector 3"/>
          <p:cNvCxnSpPr/>
          <p:nvPr userDrawn="1"/>
        </p:nvCxnSpPr>
        <p:spPr>
          <a:xfrm>
            <a:off x="736945" y="6460467"/>
            <a:ext cx="508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p:cNvGrpSpPr/>
          <p:nvPr userDrawn="1"/>
        </p:nvGrpSpPr>
        <p:grpSpPr>
          <a:xfrm>
            <a:off x="2125663" y="1082835"/>
            <a:ext cx="7940676" cy="41909"/>
            <a:chOff x="3060700" y="4724400"/>
            <a:chExt cx="5955507" cy="31432"/>
          </a:xfrm>
        </p:grpSpPr>
        <p:cxnSp>
          <p:nvCxnSpPr>
            <p:cNvPr id="16" name="直接连接符 15"/>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154704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0" name="自由: 形状 32"/>
          <p:cNvSpPr/>
          <p:nvPr userDrawn="1"/>
        </p:nvSpPr>
        <p:spPr>
          <a:xfrm rot="16200000">
            <a:off x="2147" y="142998"/>
            <a:ext cx="750727" cy="755019"/>
          </a:xfrm>
          <a:custGeom>
            <a:avLst/>
            <a:gdLst>
              <a:gd name="connsiteX0" fmla="*/ 558527 w 558527"/>
              <a:gd name="connsiteY0" fmla="*/ 0 h 755019"/>
              <a:gd name="connsiteX1" fmla="*/ 558527 w 558527"/>
              <a:gd name="connsiteY1" fmla="*/ 525460 h 755019"/>
              <a:gd name="connsiteX2" fmla="*/ 279263 w 558527"/>
              <a:gd name="connsiteY2" fmla="*/ 755019 h 755019"/>
              <a:gd name="connsiteX3" fmla="*/ 0 w 558527"/>
              <a:gd name="connsiteY3" fmla="*/ 525460 h 755019"/>
              <a:gd name="connsiteX4" fmla="*/ 0 w 558527"/>
              <a:gd name="connsiteY4" fmla="*/ 0 h 75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527" h="755019">
                <a:moveTo>
                  <a:pt x="558527" y="0"/>
                </a:moveTo>
                <a:lnTo>
                  <a:pt x="558527" y="525460"/>
                </a:lnTo>
                <a:lnTo>
                  <a:pt x="279263" y="755019"/>
                </a:lnTo>
                <a:lnTo>
                  <a:pt x="0" y="52546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sz="3600">
              <a:solidFill>
                <a:prstClr val="white"/>
              </a:solidFill>
              <a:latin typeface="微软雅黑" panose="020B0503020204020204" pitchFamily="34" charset="-122"/>
              <a:ea typeface="微软雅黑" panose="020B0503020204020204" pitchFamily="34" charset="-122"/>
            </a:endParaRPr>
          </a:p>
        </p:txBody>
      </p:sp>
      <p:sp>
        <p:nvSpPr>
          <p:cNvPr id="11" name="自由: 形状 31"/>
          <p:cNvSpPr/>
          <p:nvPr userDrawn="1"/>
        </p:nvSpPr>
        <p:spPr>
          <a:xfrm rot="16200000">
            <a:off x="-91333" y="236476"/>
            <a:ext cx="750727" cy="568059"/>
          </a:xfrm>
          <a:custGeom>
            <a:avLst/>
            <a:gdLst>
              <a:gd name="connsiteX0" fmla="*/ 558527 w 558527"/>
              <a:gd name="connsiteY0" fmla="*/ 0 h 568058"/>
              <a:gd name="connsiteX1" fmla="*/ 558527 w 558527"/>
              <a:gd name="connsiteY1" fmla="*/ 338499 h 568058"/>
              <a:gd name="connsiteX2" fmla="*/ 279263 w 558527"/>
              <a:gd name="connsiteY2" fmla="*/ 568058 h 568058"/>
              <a:gd name="connsiteX3" fmla="*/ 0 w 558527"/>
              <a:gd name="connsiteY3" fmla="*/ 338499 h 568058"/>
              <a:gd name="connsiteX4" fmla="*/ 0 w 558527"/>
              <a:gd name="connsiteY4" fmla="*/ 0 h 568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527" h="568058">
                <a:moveTo>
                  <a:pt x="558527" y="0"/>
                </a:moveTo>
                <a:lnTo>
                  <a:pt x="558527" y="338499"/>
                </a:lnTo>
                <a:lnTo>
                  <a:pt x="279263" y="568058"/>
                </a:lnTo>
                <a:lnTo>
                  <a:pt x="0" y="3384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sz="1800">
              <a:solidFill>
                <a:prstClr val="white"/>
              </a:solidFill>
            </a:endParaRPr>
          </a:p>
        </p:txBody>
      </p:sp>
    </p:spTree>
    <p:extLst>
      <p:ext uri="{BB962C8B-B14F-4D97-AF65-F5344CB8AC3E}">
        <p14:creationId xmlns:p14="http://schemas.microsoft.com/office/powerpoint/2010/main" val="3009629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210868" cy="6858264"/>
          </a:xfrm>
          <a:prstGeom prst="rect">
            <a:avLst/>
          </a:prstGeom>
        </p:spPr>
      </p:pic>
      <p:sp>
        <p:nvSpPr>
          <p:cNvPr id="3" name="燕尾形 2"/>
          <p:cNvSpPr/>
          <p:nvPr userDrawn="1"/>
        </p:nvSpPr>
        <p:spPr bwMode="auto">
          <a:xfrm>
            <a:off x="175596" y="397755"/>
            <a:ext cx="384043" cy="480053"/>
          </a:xfrm>
          <a:prstGeom prst="chevron">
            <a:avLst/>
          </a:prstGeom>
          <a:solidFill>
            <a:schemeClr val="accent1"/>
          </a:solidFill>
          <a:ln w="15875">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a:endParaRPr lang="zh-CN" altLang="en-US" sz="2400"/>
          </a:p>
        </p:txBody>
      </p:sp>
      <p:sp>
        <p:nvSpPr>
          <p:cNvPr id="4" name="燕尾形 3"/>
          <p:cNvSpPr/>
          <p:nvPr userDrawn="1"/>
        </p:nvSpPr>
        <p:spPr bwMode="auto">
          <a:xfrm>
            <a:off x="527381" y="400732"/>
            <a:ext cx="384043" cy="480053"/>
          </a:xfrm>
          <a:prstGeom prst="chevron">
            <a:avLst/>
          </a:prstGeom>
          <a:solidFill>
            <a:schemeClr val="accent1"/>
          </a:solidFill>
          <a:ln w="15875">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a:endParaRPr lang="zh-CN" altLang="en-US" sz="2400"/>
          </a:p>
        </p:txBody>
      </p:sp>
      <p:sp>
        <p:nvSpPr>
          <p:cNvPr id="5" name="MH_SubTitle_1"/>
          <p:cNvSpPr txBox="1"/>
          <p:nvPr userDrawn="1">
            <p:custDataLst>
              <p:tags r:id="rId1"/>
            </p:custDataLst>
          </p:nvPr>
        </p:nvSpPr>
        <p:spPr>
          <a:xfrm>
            <a:off x="1090508" y="411670"/>
            <a:ext cx="4128459" cy="328231"/>
          </a:xfrm>
          <a:prstGeom prst="rect">
            <a:avLst/>
          </a:prstGeom>
          <a:noFill/>
        </p:spPr>
        <p:txBody>
          <a:bodyPr wrap="square" lIns="0" tIns="0" rIns="0" bIns="0" anchor="ctr">
            <a:spAutoFit/>
          </a:bodyPr>
          <a:lstStyle/>
          <a:p>
            <a:r>
              <a:rPr lang="zh-CN" altLang="en-US" sz="2133"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请在这里添加标题内容</a:t>
            </a:r>
            <a:endParaRPr lang="en-US" altLang="zh-CN" sz="2133"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userDrawn="1"/>
        </p:nvSpPr>
        <p:spPr bwMode="auto">
          <a:xfrm flipV="1">
            <a:off x="608828" y="816850"/>
            <a:ext cx="11568608" cy="60959"/>
          </a:xfrm>
          <a:prstGeom prst="rect">
            <a:avLst/>
          </a:prstGeom>
          <a:solidFill>
            <a:schemeClr val="accent1"/>
          </a:solidFill>
          <a:ln w="15875">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a:endParaRPr lang="zh-CN" altLang="en-US" sz="2400"/>
          </a:p>
        </p:txBody>
      </p:sp>
    </p:spTree>
    <p:extLst>
      <p:ext uri="{BB962C8B-B14F-4D97-AF65-F5344CB8AC3E}">
        <p14:creationId xmlns:p14="http://schemas.microsoft.com/office/powerpoint/2010/main" val="2353929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p>
            <a:fld id="{8035C5D1-AD16-4B01-871F-DE047A6CFB67}" type="datetimeFigureOut">
              <a:rPr lang="zh-CN" altLang="en-US" smtClean="0"/>
              <a:t>2023/6/15</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8BCDE635-3FC4-4B83-A3D1-632FFA341E9A}" type="slidenum">
              <a:rPr lang="zh-CN" altLang="en-US" smtClean="0"/>
              <a:t>‹#›</a:t>
            </a:fld>
            <a:endParaRPr lang="zh-CN" altLang="en-US"/>
          </a:p>
        </p:txBody>
      </p:sp>
    </p:spTree>
    <p:extLst>
      <p:ext uri="{BB962C8B-B14F-4D97-AF65-F5344CB8AC3E}">
        <p14:creationId xmlns:p14="http://schemas.microsoft.com/office/powerpoint/2010/main" val="389052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4691844" y="333450"/>
            <a:ext cx="2808312"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00" y="621482"/>
            <a:ext cx="47752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5700" y="621482"/>
            <a:ext cx="47752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396138"/>
      </p:ext>
    </p:extLst>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715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034978"/>
      </p:ext>
    </p:extLst>
  </p:cSld>
  <p:clrMap bg1="lt1" tx1="dk1" bg2="lt2" tx2="dk2" accent1="accent1" accent2="accent2" accent3="accent3" accent4="accent4" accent5="accent5" accent6="accent6" hlink="hlink" folHlink="folHlink"/>
  <p:sldLayoutIdLst>
    <p:sldLayoutId id="2147483662" r:id="rId1"/>
    <p:sldLayoutId id="2147483665" r:id="rId2"/>
    <p:sldLayoutId id="2147483675" r:id="rId3"/>
    <p:sldLayoutId id="2147483667" r:id="rId4"/>
    <p:sldLayoutId id="2147483669" r:id="rId5"/>
    <p:sldLayoutId id="2147483670" r:id="rId6"/>
    <p:sldLayoutId id="2147483671" r:id="rId7"/>
    <p:sldLayoutId id="2147483672" r:id="rId8"/>
    <p:sldLayoutId id="2147483673" r:id="rId9"/>
    <p:sldLayoutId id="2147483674" r:id="rId10"/>
  </p:sldLayoutIdLst>
  <mc:AlternateContent xmlns:mc="http://schemas.openxmlformats.org/markup-compatibility/2006" xmlns:p14="http://schemas.microsoft.com/office/powerpoint/2010/main">
    <mc:Choice Requires="p14">
      <p:transition p14:dur="250" advTm="0"/>
    </mc:Choice>
    <mc:Fallback xmlns="">
      <p:transition advTm="0"/>
    </mc:Fallback>
  </mc:AlternateContent>
  <p:hf hdr="0" ftr="0" dt="0"/>
  <p:txStyles>
    <p:titleStyle>
      <a:lvl1pPr algn="l" defTabSz="1219170" rtl="0" eaLnBrk="1" latinLnBrk="0" hangingPunct="1">
        <a:spcBef>
          <a:spcPct val="0"/>
        </a:spcBef>
        <a:buNone/>
        <a:defRPr sz="4533"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667"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133"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867"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867"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40.jpe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39.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notesSlide" Target="../notesSlides/notesSlide28.xml"/><Relationship Id="rId5" Type="http://schemas.openxmlformats.org/officeDocument/2006/relationships/tags" Target="../tags/tag7.xml"/><Relationship Id="rId10" Type="http://schemas.openxmlformats.org/officeDocument/2006/relationships/slideLayout" Target="../slideLayouts/slideLayout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41.jpeg"/></Relationships>
</file>

<file path=ppt/slides/_rels/slide2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tags" Target="../tags/tag14.xml"/><Relationship Id="rId7" Type="http://schemas.openxmlformats.org/officeDocument/2006/relationships/notesSlide" Target="../notesSlides/notesSlide2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3.xml"/><Relationship Id="rId11" Type="http://schemas.openxmlformats.org/officeDocument/2006/relationships/image" Target="../media/image45.jpeg"/><Relationship Id="rId5" Type="http://schemas.openxmlformats.org/officeDocument/2006/relationships/tags" Target="../tags/tag16.xml"/><Relationship Id="rId10" Type="http://schemas.openxmlformats.org/officeDocument/2006/relationships/image" Target="../media/image44.jpeg"/><Relationship Id="rId4" Type="http://schemas.openxmlformats.org/officeDocument/2006/relationships/tags" Target="../tags/tag15.xml"/><Relationship Id="rId9"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9"/>
          <p:cNvSpPr txBox="1"/>
          <p:nvPr/>
        </p:nvSpPr>
        <p:spPr>
          <a:xfrm>
            <a:off x="2741749" y="3013502"/>
            <a:ext cx="6708503" cy="830997"/>
          </a:xfrm>
          <a:prstGeom prst="rect">
            <a:avLst/>
          </a:prstGeom>
          <a:noFill/>
          <a:ln>
            <a:noFill/>
          </a:ln>
        </p:spPr>
        <p:txBody>
          <a:bodyPr wrap="none" rtlCol="0">
            <a:spAutoFit/>
          </a:bodyPr>
          <a:lstStyle/>
          <a:p>
            <a:r>
              <a:rPr lang="zh-CN" altLang="en-US" sz="4800" b="1" dirty="0">
                <a:solidFill>
                  <a:schemeClr val="accent1"/>
                </a:solidFill>
                <a:latin typeface="微软雅黑" pitchFamily="34" charset="-122"/>
                <a:ea typeface="微软雅黑" pitchFamily="34" charset="-122"/>
              </a:rPr>
              <a:t>基于</a:t>
            </a:r>
            <a:r>
              <a:rPr lang="en-US" altLang="zh-CN" sz="4800" b="1" dirty="0">
                <a:solidFill>
                  <a:schemeClr val="accent1"/>
                </a:solidFill>
                <a:latin typeface="微软雅黑" pitchFamily="34" charset="-122"/>
                <a:ea typeface="微软雅黑" pitchFamily="34" charset="-122"/>
              </a:rPr>
              <a:t>Python</a:t>
            </a:r>
            <a:r>
              <a:rPr lang="zh-CN" altLang="en-US" sz="4800" b="1" dirty="0">
                <a:solidFill>
                  <a:schemeClr val="accent1"/>
                </a:solidFill>
                <a:latin typeface="微软雅黑" pitchFamily="34" charset="-122"/>
                <a:ea typeface="微软雅黑" pitchFamily="34" charset="-122"/>
              </a:rPr>
              <a:t>的个人博客</a:t>
            </a:r>
            <a:endParaRPr lang="zh-CN" altLang="en-US" sz="4000" b="1" dirty="0">
              <a:solidFill>
                <a:schemeClr val="tx2"/>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8" name="原创设计师QQ598969553                 _15"/>
          <p:cNvSpPr/>
          <p:nvPr/>
        </p:nvSpPr>
        <p:spPr>
          <a:xfrm>
            <a:off x="4393939" y="4876077"/>
            <a:ext cx="3404123" cy="25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i="1" dirty="0">
                <a:solidFill>
                  <a:schemeClr val="tx2"/>
                </a:solidFill>
                <a:latin typeface="华文细黑" panose="02010600040101010101" pitchFamily="2" charset="-122"/>
                <a:ea typeface="华文细黑" panose="02010600040101010101" pitchFamily="2" charset="-122"/>
              </a:rPr>
              <a:t>汇报人：杜守诚     日期：</a:t>
            </a:r>
            <a:r>
              <a:rPr lang="en-US" altLang="zh-CN" sz="1600" i="1" dirty="0">
                <a:solidFill>
                  <a:schemeClr val="tx2"/>
                </a:solidFill>
                <a:latin typeface="华文细黑" panose="02010600040101010101" pitchFamily="2" charset="-122"/>
                <a:ea typeface="华文细黑" panose="02010600040101010101" pitchFamily="2" charset="-122"/>
              </a:rPr>
              <a:t>2022.8.8</a:t>
            </a:r>
            <a:endParaRPr lang="zh-CN" altLang="en-US" sz="1600" i="1" dirty="0">
              <a:solidFill>
                <a:schemeClr val="tx2"/>
              </a:solidFill>
              <a:latin typeface="华文细黑" panose="02010600040101010101" pitchFamily="2" charset="-122"/>
              <a:ea typeface="华文细黑" panose="02010600040101010101" pitchFamily="2" charset="-122"/>
            </a:endParaRPr>
          </a:p>
        </p:txBody>
      </p:sp>
      <p:sp>
        <p:nvSpPr>
          <p:cNvPr id="31" name="矩形 30"/>
          <p:cNvSpPr/>
          <p:nvPr/>
        </p:nvSpPr>
        <p:spPr>
          <a:xfrm>
            <a:off x="4147586" y="4002676"/>
            <a:ext cx="3896827" cy="276999"/>
          </a:xfrm>
          <a:prstGeom prst="rect">
            <a:avLst/>
          </a:prstGeom>
          <a:effectLst/>
        </p:spPr>
        <p:txBody>
          <a:bodyPr wrap="none" rIns="72000">
            <a:spAutoFit/>
          </a:bodyPr>
          <a:lstStyle/>
          <a:p>
            <a:pPr>
              <a:spcBef>
                <a:spcPct val="0"/>
              </a:spcBef>
              <a:buFontTx/>
              <a:buNone/>
            </a:pPr>
            <a:r>
              <a:rPr lang="en-US" altLang="zh-CN" sz="1200" dirty="0">
                <a:solidFill>
                  <a:schemeClr val="tx2"/>
                </a:solidFill>
                <a:effectLst/>
                <a:latin typeface="微软雅黑" panose="020B0503020204020204" pitchFamily="34" charset="-122"/>
                <a:ea typeface="微软雅黑" panose="020B0503020204020204" pitchFamily="34" charset="-122"/>
              </a:rPr>
              <a:t>P e r s o n a l    b l o g    b a s e d    o n    P y t h o n</a:t>
            </a:r>
          </a:p>
        </p:txBody>
      </p:sp>
      <p:pic>
        <p:nvPicPr>
          <p:cNvPr id="3" name="钢琴曲 - 秒速五厘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236" y="-883003"/>
            <a:ext cx="609600" cy="609600"/>
          </a:xfrm>
          <a:prstGeom prst="rect">
            <a:avLst/>
          </a:prstGeom>
        </p:spPr>
      </p:pic>
      <p:pic>
        <p:nvPicPr>
          <p:cNvPr id="5" name="图片 4" descr="电脑萤幕&#10;&#10;中度可信度描述已自动生成">
            <a:extLst>
              <a:ext uri="{FF2B5EF4-FFF2-40B4-BE49-F238E27FC236}">
                <a16:creationId xmlns:a16="http://schemas.microsoft.com/office/drawing/2014/main" id="{425BC2CB-66DB-19A7-B354-C789015BC3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4667" y="1198516"/>
            <a:ext cx="7962666" cy="1609240"/>
          </a:xfrm>
          <a:prstGeom prst="rect">
            <a:avLst/>
          </a:prstGeom>
        </p:spPr>
      </p:pic>
    </p:spTree>
    <p:extLst>
      <p:ext uri="{BB962C8B-B14F-4D97-AF65-F5344CB8AC3E}">
        <p14:creationId xmlns:p14="http://schemas.microsoft.com/office/powerpoint/2010/main" val="978224848"/>
      </p:ext>
    </p:extLst>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27"/>
                                        </p:tgtEl>
                                        <p:attrNameLst>
                                          <p:attrName>style.visibility</p:attrName>
                                        </p:attrNameLst>
                                      </p:cBhvr>
                                      <p:to>
                                        <p:strVal val="visible"/>
                                      </p:to>
                                    </p:set>
                                    <p:anim calcmode="lin" valueType="num">
                                      <p:cBhvr>
                                        <p:cTn id="10"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27"/>
                                        </p:tgtEl>
                                        <p:attrNameLst>
                                          <p:attrName>ppt_y</p:attrName>
                                        </p:attrNameLst>
                                      </p:cBhvr>
                                      <p:tavLst>
                                        <p:tav tm="0">
                                          <p:val>
                                            <p:strVal val="#ppt_y"/>
                                          </p:val>
                                        </p:tav>
                                        <p:tav tm="100000">
                                          <p:val>
                                            <p:strVal val="#ppt_y"/>
                                          </p:val>
                                        </p:tav>
                                      </p:tavLst>
                                    </p:anim>
                                    <p:anim calcmode="lin" valueType="num">
                                      <p:cBhvr>
                                        <p:cTn id="12"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27"/>
                                        </p:tgtEl>
                                      </p:cBhvr>
                                    </p:animEffect>
                                  </p:childTnLst>
                                </p:cTn>
                              </p:par>
                            </p:childTnLst>
                          </p:cTn>
                        </p:par>
                        <p:par>
                          <p:cTn id="15" fill="hold">
                            <p:stCondLst>
                              <p:cond delay="1100"/>
                            </p:stCondLst>
                            <p:childTnLst>
                              <p:par>
                                <p:cTn id="16" presetID="26" presetClass="emph" presetSubtype="0" fill="hold" grpId="1" nodeType="afterEffect">
                                  <p:stCondLst>
                                    <p:cond delay="0"/>
                                  </p:stCondLst>
                                  <p:iterate type="lt">
                                    <p:tmPct val="0"/>
                                  </p:iterate>
                                  <p:childTnLst>
                                    <p:animEffect transition="out" filter="fade">
                                      <p:cBhvr>
                                        <p:cTn id="17" dur="500" tmFilter="0, 0; .2, .5; .8, .5; 1, 0"/>
                                        <p:tgtEl>
                                          <p:spTgt spid="27"/>
                                        </p:tgtEl>
                                      </p:cBhvr>
                                    </p:animEffect>
                                    <p:animScale>
                                      <p:cBhvr>
                                        <p:cTn id="18" dur="250" autoRev="1" fill="hold"/>
                                        <p:tgtEl>
                                          <p:spTgt spid="27"/>
                                        </p:tgtEl>
                                      </p:cBhvr>
                                      <p:by x="105000" y="105000"/>
                                    </p:animScale>
                                  </p:childTnLst>
                                </p:cTn>
                              </p:par>
                            </p:childTnLst>
                          </p:cTn>
                        </p:par>
                        <p:par>
                          <p:cTn id="19" fill="hold">
                            <p:stCondLst>
                              <p:cond delay="1600"/>
                            </p:stCondLst>
                            <p:childTnLst>
                              <p:par>
                                <p:cTn id="20" presetID="41" presetClass="entr" presetSubtype="0" fill="hold" grpId="0" nodeType="afterEffect">
                                  <p:stCondLst>
                                    <p:cond delay="0"/>
                                  </p:stCondLst>
                                  <p:iterate type="lt">
                                    <p:tmPct val="6226"/>
                                  </p:iterate>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1"/>
                                        </p:tgtEl>
                                        <p:attrNameLst>
                                          <p:attrName>ppt_y</p:attrName>
                                        </p:attrNameLst>
                                      </p:cBhvr>
                                      <p:tavLst>
                                        <p:tav tm="0">
                                          <p:val>
                                            <p:strVal val="#ppt_y"/>
                                          </p:val>
                                        </p:tav>
                                        <p:tav tm="100000">
                                          <p:val>
                                            <p:strVal val="#ppt_y"/>
                                          </p:val>
                                        </p:tav>
                                      </p:tavLst>
                                    </p:anim>
                                    <p:anim calcmode="lin" valueType="num">
                                      <p:cBhvr>
                                        <p:cTn id="2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1"/>
                                        </p:tgtEl>
                                      </p:cBhvr>
                                    </p:animEffect>
                                  </p:childTnLst>
                                </p:cTn>
                              </p:par>
                            </p:childTnLst>
                          </p:cTn>
                        </p:par>
                        <p:par>
                          <p:cTn id="27" fill="hold">
                            <p:stCondLst>
                              <p:cond delay="2847"/>
                            </p:stCondLst>
                            <p:childTnLst>
                              <p:par>
                                <p:cTn id="28" presetID="26" presetClass="emph" presetSubtype="0" fill="hold" grpId="1" nodeType="afterEffect">
                                  <p:stCondLst>
                                    <p:cond delay="0"/>
                                  </p:stCondLst>
                                  <p:iterate type="lt">
                                    <p:tmPct val="0"/>
                                  </p:iterate>
                                  <p:childTnLst>
                                    <p:animEffect transition="out" filter="fade">
                                      <p:cBhvr>
                                        <p:cTn id="29" dur="500" tmFilter="0, 0; .2, .5; .8, .5; 1, 0"/>
                                        <p:tgtEl>
                                          <p:spTgt spid="31"/>
                                        </p:tgtEl>
                                      </p:cBhvr>
                                    </p:animEffect>
                                    <p:animScale>
                                      <p:cBhvr>
                                        <p:cTn id="30" dur="250" autoRev="1" fill="hold"/>
                                        <p:tgtEl>
                                          <p:spTgt spid="31"/>
                                        </p:tgtEl>
                                      </p:cBhvr>
                                      <p:by x="105000" y="105000"/>
                                    </p:animScale>
                                  </p:childTnLst>
                                </p:cTn>
                              </p:par>
                            </p:childTnLst>
                          </p:cTn>
                        </p:par>
                        <p:par>
                          <p:cTn id="31" fill="hold">
                            <p:stCondLst>
                              <p:cond delay="3347"/>
                            </p:stCondLst>
                            <p:childTnLst>
                              <p:par>
                                <p:cTn id="32" presetID="1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p:tgtEl>
                                          <p:spTgt spid="28"/>
                                        </p:tgtEl>
                                        <p:attrNameLst>
                                          <p:attrName>ppt_x</p:attrName>
                                        </p:attrNameLst>
                                      </p:cBhvr>
                                      <p:tavLst>
                                        <p:tav tm="0">
                                          <p:val>
                                            <p:strVal val="#ppt_x-#ppt_w*1.125000"/>
                                          </p:val>
                                        </p:tav>
                                        <p:tav tm="100000">
                                          <p:val>
                                            <p:strVal val="#ppt_x"/>
                                          </p:val>
                                        </p:tav>
                                      </p:tavLst>
                                    </p:anim>
                                    <p:animEffect transition="in" filter="wipe(right)">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1" repeatCount="indefinite" fill="hold" display="0">
                  <p:stCondLst>
                    <p:cond delay="indefinite"/>
                  </p:stCondLst>
                  <p:endCondLst>
                    <p:cond evt="onStopAudio" delay="0">
                      <p:tgtEl>
                        <p:sldTgt/>
                      </p:tgtEl>
                    </p:cond>
                  </p:endCondLst>
                </p:cTn>
                <p:tgtEl>
                  <p:spTgt spid="3"/>
                </p:tgtEl>
              </p:cMediaNode>
            </p:audio>
          </p:childTnLst>
        </p:cTn>
      </p:par>
    </p:tnLst>
    <p:bldLst>
      <p:bldP spid="27" grpId="0"/>
      <p:bldP spid="27" grpId="1"/>
      <p:bldP spid="28" grpId="0"/>
      <p:bldP spid="31" grpId="0"/>
      <p:bldP spid="3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110167" y="3009377"/>
            <a:ext cx="1006291" cy="1006291"/>
            <a:chOff x="362669" y="3620029"/>
            <a:chExt cx="1061322" cy="1061322"/>
          </a:xfrm>
        </p:grpSpPr>
        <p:sp>
          <p:nvSpPr>
            <p:cNvPr id="12" name="椭圆 11"/>
            <p:cNvSpPr/>
            <p:nvPr/>
          </p:nvSpPr>
          <p:spPr>
            <a:xfrm>
              <a:off x="362669" y="3620029"/>
              <a:ext cx="1061322" cy="106132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8" name="组合 17"/>
            <p:cNvGrpSpPr/>
            <p:nvPr/>
          </p:nvGrpSpPr>
          <p:grpSpPr>
            <a:xfrm>
              <a:off x="483718" y="3741563"/>
              <a:ext cx="819223" cy="818254"/>
              <a:chOff x="4602162" y="361950"/>
              <a:chExt cx="1343026" cy="1341438"/>
            </a:xfrm>
          </p:grpSpPr>
          <p:sp>
            <p:nvSpPr>
              <p:cNvPr id="19" name="Freeform 23"/>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solidFill>
                <a:schemeClr val="accent1"/>
              </a:solidFill>
              <a:ln w="9525">
                <a:noFill/>
                <a:round/>
                <a:headEnd/>
                <a:tailEnd/>
              </a:ln>
            </p:spPr>
            <p:txBody>
              <a:bodyPr vert="horz" wrap="square" lIns="91435" tIns="45717" rIns="91435" bIns="45717" numCol="1" anchor="t" anchorCtr="0" compatLnSpc="1">
                <a:prstTxWarp prst="textNoShape">
                  <a:avLst/>
                </a:prstTxWarp>
              </a:bodyPr>
              <a:lstStyle/>
              <a:p>
                <a:endParaRPr lang="zh-CN" altLang="en-US" sz="1707"/>
              </a:p>
            </p:txBody>
          </p:sp>
          <p:sp>
            <p:nvSpPr>
              <p:cNvPr id="20" name="Freeform 24"/>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solidFill>
                <a:schemeClr val="accent1"/>
              </a:solidFill>
              <a:ln w="9525">
                <a:noFill/>
                <a:round/>
                <a:headEnd/>
                <a:tailEnd/>
              </a:ln>
            </p:spPr>
            <p:txBody>
              <a:bodyPr vert="horz" wrap="square" lIns="91435" tIns="45717" rIns="91435" bIns="45717" numCol="1" anchor="t" anchorCtr="0" compatLnSpc="1">
                <a:prstTxWarp prst="textNoShape">
                  <a:avLst/>
                </a:prstTxWarp>
              </a:bodyPr>
              <a:lstStyle/>
              <a:p>
                <a:endParaRPr lang="zh-CN" altLang="en-US" sz="1707"/>
              </a:p>
            </p:txBody>
          </p:sp>
          <p:sp>
            <p:nvSpPr>
              <p:cNvPr id="21" name="Freeform 25"/>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solidFill>
                <a:schemeClr val="accent1"/>
              </a:solidFill>
              <a:ln w="9525">
                <a:noFill/>
                <a:round/>
                <a:headEnd/>
                <a:tailEnd/>
              </a:ln>
            </p:spPr>
            <p:txBody>
              <a:bodyPr vert="horz" wrap="square" lIns="91435" tIns="45717" rIns="91435" bIns="45717" numCol="1" anchor="t" anchorCtr="0" compatLnSpc="1">
                <a:prstTxWarp prst="textNoShape">
                  <a:avLst/>
                </a:prstTxWarp>
              </a:bodyPr>
              <a:lstStyle/>
              <a:p>
                <a:endParaRPr lang="zh-CN" altLang="en-US" sz="1707"/>
              </a:p>
            </p:txBody>
          </p:sp>
          <p:sp>
            <p:nvSpPr>
              <p:cNvPr id="22" name="Freeform 26"/>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solidFill>
                <a:schemeClr val="accent1"/>
              </a:solidFill>
              <a:ln w="9525">
                <a:noFill/>
                <a:round/>
                <a:headEnd/>
                <a:tailEnd/>
              </a:ln>
            </p:spPr>
            <p:txBody>
              <a:bodyPr vert="horz" wrap="square" lIns="91435" tIns="45717" rIns="91435" bIns="45717" numCol="1" anchor="t" anchorCtr="0" compatLnSpc="1">
                <a:prstTxWarp prst="textNoShape">
                  <a:avLst/>
                </a:prstTxWarp>
              </a:bodyPr>
              <a:lstStyle/>
              <a:p>
                <a:endParaRPr lang="zh-CN" altLang="en-US" sz="1707"/>
              </a:p>
            </p:txBody>
          </p:sp>
        </p:grpSp>
      </p:grpSp>
      <p:grpSp>
        <p:nvGrpSpPr>
          <p:cNvPr id="23" name="组合 22"/>
          <p:cNvGrpSpPr/>
          <p:nvPr/>
        </p:nvGrpSpPr>
        <p:grpSpPr>
          <a:xfrm>
            <a:off x="1082108" y="4687363"/>
            <a:ext cx="1006291" cy="1006291"/>
            <a:chOff x="362669" y="5389779"/>
            <a:chExt cx="1061322" cy="1061322"/>
          </a:xfrm>
        </p:grpSpPr>
        <p:sp>
          <p:nvSpPr>
            <p:cNvPr id="24" name="椭圆 23"/>
            <p:cNvSpPr/>
            <p:nvPr/>
          </p:nvSpPr>
          <p:spPr>
            <a:xfrm>
              <a:off x="362669" y="5389779"/>
              <a:ext cx="1061322" cy="1061322"/>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5" name="组合 24"/>
            <p:cNvGrpSpPr/>
            <p:nvPr/>
          </p:nvGrpSpPr>
          <p:grpSpPr>
            <a:xfrm>
              <a:off x="560765" y="5583971"/>
              <a:ext cx="689373" cy="625287"/>
              <a:chOff x="3468688" y="460375"/>
              <a:chExt cx="631825" cy="573088"/>
            </a:xfrm>
            <a:solidFill>
              <a:srgbClr val="282828"/>
            </a:solidFill>
          </p:grpSpPr>
          <p:sp>
            <p:nvSpPr>
              <p:cNvPr id="26" name="Freeform 19"/>
              <p:cNvSpPr/>
              <p:nvPr/>
            </p:nvSpPr>
            <p:spPr bwMode="auto">
              <a:xfrm>
                <a:off x="3468688" y="460375"/>
                <a:ext cx="271463" cy="422275"/>
              </a:xfrm>
              <a:custGeom>
                <a:avLst/>
                <a:gdLst>
                  <a:gd name="T0" fmla="*/ 150 w 169"/>
                  <a:gd name="T1" fmla="*/ 150 h 263"/>
                  <a:gd name="T2" fmla="*/ 169 w 169"/>
                  <a:gd name="T3" fmla="*/ 0 h 263"/>
                  <a:gd name="T4" fmla="*/ 56 w 169"/>
                  <a:gd name="T5" fmla="*/ 103 h 263"/>
                  <a:gd name="T6" fmla="*/ 0 w 169"/>
                  <a:gd name="T7" fmla="*/ 263 h 263"/>
                  <a:gd name="T8" fmla="*/ 169 w 169"/>
                  <a:gd name="T9" fmla="*/ 263 h 263"/>
                  <a:gd name="T10" fmla="*/ 150 w 169"/>
                  <a:gd name="T11" fmla="*/ 150 h 263"/>
                </a:gdLst>
                <a:ahLst/>
                <a:cxnLst>
                  <a:cxn ang="0">
                    <a:pos x="T0" y="T1"/>
                  </a:cxn>
                  <a:cxn ang="0">
                    <a:pos x="T2" y="T3"/>
                  </a:cxn>
                  <a:cxn ang="0">
                    <a:pos x="T4" y="T5"/>
                  </a:cxn>
                  <a:cxn ang="0">
                    <a:pos x="T6" y="T7"/>
                  </a:cxn>
                  <a:cxn ang="0">
                    <a:pos x="T8" y="T9"/>
                  </a:cxn>
                  <a:cxn ang="0">
                    <a:pos x="T10" y="T11"/>
                  </a:cxn>
                </a:cxnLst>
                <a:rect l="0" t="0" r="r" b="b"/>
                <a:pathLst>
                  <a:path w="169" h="263">
                    <a:moveTo>
                      <a:pt x="150" y="150"/>
                    </a:moveTo>
                    <a:cubicBezTo>
                      <a:pt x="150" y="66"/>
                      <a:pt x="169" y="0"/>
                      <a:pt x="169" y="0"/>
                    </a:cubicBezTo>
                    <a:cubicBezTo>
                      <a:pt x="169" y="0"/>
                      <a:pt x="113" y="10"/>
                      <a:pt x="56" y="103"/>
                    </a:cubicBezTo>
                    <a:cubicBezTo>
                      <a:pt x="0" y="197"/>
                      <a:pt x="0" y="263"/>
                      <a:pt x="0" y="263"/>
                    </a:cubicBezTo>
                    <a:cubicBezTo>
                      <a:pt x="169" y="263"/>
                      <a:pt x="169" y="263"/>
                      <a:pt x="169" y="263"/>
                    </a:cubicBezTo>
                    <a:cubicBezTo>
                      <a:pt x="169" y="263"/>
                      <a:pt x="150" y="235"/>
                      <a:pt x="150" y="1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endParaRPr lang="zh-CN" altLang="en-US" sz="1707"/>
              </a:p>
            </p:txBody>
          </p:sp>
          <p:sp>
            <p:nvSpPr>
              <p:cNvPr id="27" name="Freeform 20"/>
              <p:cNvSpPr/>
              <p:nvPr/>
            </p:nvSpPr>
            <p:spPr bwMode="auto">
              <a:xfrm>
                <a:off x="3829050" y="611188"/>
                <a:ext cx="271463" cy="271463"/>
              </a:xfrm>
              <a:custGeom>
                <a:avLst/>
                <a:gdLst>
                  <a:gd name="T0" fmla="*/ 0 w 171"/>
                  <a:gd name="T1" fmla="*/ 0 h 171"/>
                  <a:gd name="T2" fmla="*/ 0 w 171"/>
                  <a:gd name="T3" fmla="*/ 171 h 171"/>
                  <a:gd name="T4" fmla="*/ 171 w 171"/>
                  <a:gd name="T5" fmla="*/ 171 h 171"/>
                  <a:gd name="T6" fmla="*/ 0 w 171"/>
                  <a:gd name="T7" fmla="*/ 0 h 171"/>
                </a:gdLst>
                <a:ahLst/>
                <a:cxnLst>
                  <a:cxn ang="0">
                    <a:pos x="T0" y="T1"/>
                  </a:cxn>
                  <a:cxn ang="0">
                    <a:pos x="T2" y="T3"/>
                  </a:cxn>
                  <a:cxn ang="0">
                    <a:pos x="T4" y="T5"/>
                  </a:cxn>
                  <a:cxn ang="0">
                    <a:pos x="T6" y="T7"/>
                  </a:cxn>
                </a:cxnLst>
                <a:rect l="0" t="0" r="r" b="b"/>
                <a:pathLst>
                  <a:path w="171" h="171">
                    <a:moveTo>
                      <a:pt x="0" y="0"/>
                    </a:moveTo>
                    <a:lnTo>
                      <a:pt x="0" y="171"/>
                    </a:lnTo>
                    <a:lnTo>
                      <a:pt x="171" y="171"/>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endParaRPr lang="zh-CN" altLang="en-US" sz="1707"/>
              </a:p>
            </p:txBody>
          </p:sp>
          <p:sp>
            <p:nvSpPr>
              <p:cNvPr id="28" name="Freeform 21"/>
              <p:cNvSpPr/>
              <p:nvPr/>
            </p:nvSpPr>
            <p:spPr bwMode="auto">
              <a:xfrm>
                <a:off x="3468688" y="460375"/>
                <a:ext cx="631825" cy="573088"/>
              </a:xfrm>
              <a:custGeom>
                <a:avLst/>
                <a:gdLst>
                  <a:gd name="T0" fmla="*/ 207 w 394"/>
                  <a:gd name="T1" fmla="*/ 282 h 357"/>
                  <a:gd name="T2" fmla="*/ 207 w 394"/>
                  <a:gd name="T3" fmla="*/ 0 h 357"/>
                  <a:gd name="T4" fmla="*/ 188 w 394"/>
                  <a:gd name="T5" fmla="*/ 0 h 357"/>
                  <a:gd name="T6" fmla="*/ 188 w 394"/>
                  <a:gd name="T7" fmla="*/ 282 h 357"/>
                  <a:gd name="T8" fmla="*/ 2 w 394"/>
                  <a:gd name="T9" fmla="*/ 282 h 357"/>
                  <a:gd name="T10" fmla="*/ 0 w 394"/>
                  <a:gd name="T11" fmla="*/ 282 h 357"/>
                  <a:gd name="T12" fmla="*/ 75 w 394"/>
                  <a:gd name="T13" fmla="*/ 357 h 357"/>
                  <a:gd name="T14" fmla="*/ 319 w 394"/>
                  <a:gd name="T15" fmla="*/ 357 h 357"/>
                  <a:gd name="T16" fmla="*/ 394 w 394"/>
                  <a:gd name="T17" fmla="*/ 282 h 357"/>
                  <a:gd name="T18" fmla="*/ 392 w 394"/>
                  <a:gd name="T19" fmla="*/ 282 h 357"/>
                  <a:gd name="T20" fmla="*/ 207 w 394"/>
                  <a:gd name="T21" fmla="*/ 28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357">
                    <a:moveTo>
                      <a:pt x="207" y="282"/>
                    </a:moveTo>
                    <a:cubicBezTo>
                      <a:pt x="207" y="0"/>
                      <a:pt x="207" y="0"/>
                      <a:pt x="207" y="0"/>
                    </a:cubicBezTo>
                    <a:cubicBezTo>
                      <a:pt x="188" y="0"/>
                      <a:pt x="188" y="0"/>
                      <a:pt x="188" y="0"/>
                    </a:cubicBezTo>
                    <a:cubicBezTo>
                      <a:pt x="188" y="282"/>
                      <a:pt x="188" y="282"/>
                      <a:pt x="188" y="282"/>
                    </a:cubicBezTo>
                    <a:cubicBezTo>
                      <a:pt x="2" y="282"/>
                      <a:pt x="2" y="282"/>
                      <a:pt x="2" y="282"/>
                    </a:cubicBezTo>
                    <a:cubicBezTo>
                      <a:pt x="0" y="282"/>
                      <a:pt x="0" y="282"/>
                      <a:pt x="0" y="282"/>
                    </a:cubicBezTo>
                    <a:cubicBezTo>
                      <a:pt x="0" y="323"/>
                      <a:pt x="34" y="357"/>
                      <a:pt x="75" y="357"/>
                    </a:cubicBezTo>
                    <a:cubicBezTo>
                      <a:pt x="319" y="357"/>
                      <a:pt x="319" y="357"/>
                      <a:pt x="319" y="357"/>
                    </a:cubicBezTo>
                    <a:cubicBezTo>
                      <a:pt x="361" y="357"/>
                      <a:pt x="394" y="323"/>
                      <a:pt x="394" y="282"/>
                    </a:cubicBezTo>
                    <a:cubicBezTo>
                      <a:pt x="392" y="282"/>
                      <a:pt x="392" y="282"/>
                      <a:pt x="392" y="282"/>
                    </a:cubicBezTo>
                    <a:lnTo>
                      <a:pt x="207" y="2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endParaRPr lang="zh-CN" altLang="en-US" sz="1707"/>
              </a:p>
            </p:txBody>
          </p:sp>
        </p:grpSp>
      </p:grpSp>
      <p:sp>
        <p:nvSpPr>
          <p:cNvPr id="29" name="文本框 28"/>
          <p:cNvSpPr txBox="1"/>
          <p:nvPr/>
        </p:nvSpPr>
        <p:spPr>
          <a:xfrm>
            <a:off x="9782109" y="4674400"/>
            <a:ext cx="1786499" cy="307777"/>
          </a:xfrm>
          <a:prstGeom prst="rect">
            <a:avLst/>
          </a:prstGeom>
          <a:noFill/>
        </p:spPr>
        <p:txBody>
          <a:bodyPr wrap="square" rtlCol="0">
            <a:spAutoFit/>
          </a:bodyPr>
          <a:lstStyle/>
          <a:p>
            <a:pPr algn="ctr"/>
            <a:r>
              <a:rPr lang="en-US" altLang="zh-CN" sz="1400" b="1">
                <a:solidFill>
                  <a:schemeClr val="bg1"/>
                </a:solidFill>
                <a:latin typeface="AXIS Std M" panose="020B0600000000000000" pitchFamily="34" charset="-128"/>
                <a:ea typeface="AXIS Std M" panose="020B0600000000000000" pitchFamily="34" charset="-128"/>
                <a:cs typeface="Open Sans" panose="020B0606030504020204" pitchFamily="34" charset="0"/>
              </a:rPr>
              <a:t>SUBTITLE </a:t>
            </a:r>
            <a:endParaRPr lang="zh-CN" altLang="en-US" sz="1400" b="1">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sp>
        <p:nvSpPr>
          <p:cNvPr id="30" name="TextBox 39"/>
          <p:cNvSpPr txBox="1"/>
          <p:nvPr/>
        </p:nvSpPr>
        <p:spPr>
          <a:xfrm>
            <a:off x="2116457" y="2852937"/>
            <a:ext cx="3979543" cy="1262077"/>
          </a:xfrm>
          <a:prstGeom prst="rect">
            <a:avLst/>
          </a:prstGeom>
          <a:noFill/>
        </p:spPr>
        <p:txBody>
          <a:bodyPr wrap="square" rtlCol="0">
            <a:spAutoFit/>
          </a:bodyPr>
          <a:lstStyle/>
          <a:p>
            <a:pPr>
              <a:lnSpc>
                <a:spcPct val="150000"/>
              </a:lnSpc>
            </a:pPr>
            <a:r>
              <a:rPr lang="zh-CN" altLang="en-US" sz="2133" dirty="0">
                <a:solidFill>
                  <a:schemeClr val="bg2"/>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1467" dirty="0">
                <a:solidFill>
                  <a:schemeClr val="bg2"/>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p>
        </p:txBody>
      </p:sp>
      <p:sp>
        <p:nvSpPr>
          <p:cNvPr id="31" name="TextBox 39"/>
          <p:cNvSpPr txBox="1"/>
          <p:nvPr/>
        </p:nvSpPr>
        <p:spPr>
          <a:xfrm>
            <a:off x="2116457" y="4531264"/>
            <a:ext cx="3979543" cy="1262077"/>
          </a:xfrm>
          <a:prstGeom prst="rect">
            <a:avLst/>
          </a:prstGeom>
          <a:noFill/>
        </p:spPr>
        <p:txBody>
          <a:bodyPr wrap="square" rtlCol="0">
            <a:spAutoFit/>
          </a:bodyPr>
          <a:lstStyle/>
          <a:p>
            <a:pPr>
              <a:lnSpc>
                <a:spcPct val="150000"/>
              </a:lnSpc>
            </a:pPr>
            <a:r>
              <a:rPr lang="zh-CN" altLang="en-US" sz="2133" dirty="0">
                <a:solidFill>
                  <a:schemeClr val="bg2"/>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1467" dirty="0">
                <a:solidFill>
                  <a:schemeClr val="bg2"/>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p>
        </p:txBody>
      </p:sp>
      <p:sp>
        <p:nvSpPr>
          <p:cNvPr id="32" name="TextBox 39"/>
          <p:cNvSpPr txBox="1"/>
          <p:nvPr/>
        </p:nvSpPr>
        <p:spPr>
          <a:xfrm>
            <a:off x="1318144" y="1641985"/>
            <a:ext cx="4280301" cy="1143005"/>
          </a:xfrm>
          <a:prstGeom prst="rect">
            <a:avLst/>
          </a:prstGeom>
          <a:noFill/>
        </p:spPr>
        <p:txBody>
          <a:bodyPr wrap="square" rtlCol="0">
            <a:spAutoFit/>
          </a:bodyPr>
          <a:lstStyle/>
          <a:p>
            <a:pPr>
              <a:lnSpc>
                <a:spcPct val="150000"/>
              </a:lnSpc>
            </a:pPr>
            <a:r>
              <a:rPr lang="en-US" altLang="zh-CN" sz="2276" dirty="0">
                <a:solidFill>
                  <a:schemeClr val="bg2"/>
                </a:solidFill>
                <a:latin typeface="Impact" panose="020B0806030902050204" pitchFamily="34" charset="0"/>
                <a:ea typeface="微软雅黑" panose="020B0503020204020204" pitchFamily="34" charset="-122"/>
                <a:sym typeface="Arial" panose="020B0604020202020204" pitchFamily="34" charset="0"/>
              </a:rPr>
              <a:t>CLICK PLEASE </a:t>
            </a:r>
          </a:p>
          <a:p>
            <a:pPr>
              <a:lnSpc>
                <a:spcPct val="150000"/>
              </a:lnSpc>
            </a:pPr>
            <a:r>
              <a:rPr lang="en-US" altLang="zh-CN" sz="2276" dirty="0">
                <a:solidFill>
                  <a:schemeClr val="bg2"/>
                </a:solidFill>
                <a:latin typeface="Impact" panose="020B0806030902050204" pitchFamily="34" charset="0"/>
                <a:ea typeface="微软雅黑" panose="020B0503020204020204" pitchFamily="34" charset="-122"/>
                <a:sym typeface="Arial" panose="020B0604020202020204" pitchFamily="34" charset="0"/>
              </a:rPr>
              <a:t>REPLACE THE WRITTEN CONTENT</a:t>
            </a:r>
            <a:endParaRPr lang="zh-CN" altLang="en-US" sz="2276" dirty="0">
              <a:solidFill>
                <a:schemeClr val="bg2"/>
              </a:solidFill>
              <a:latin typeface="Impact" panose="020B0806030902050204" pitchFamily="34" charset="0"/>
              <a:ea typeface="微软雅黑" panose="020B0503020204020204" pitchFamily="34" charset="-122"/>
              <a:sym typeface="Arial" panose="020B0604020202020204" pitchFamily="34" charset="0"/>
            </a:endParaRPr>
          </a:p>
        </p:txBody>
      </p:sp>
      <p:grpSp>
        <p:nvGrpSpPr>
          <p:cNvPr id="33" name="组合 32"/>
          <p:cNvGrpSpPr/>
          <p:nvPr/>
        </p:nvGrpSpPr>
        <p:grpSpPr>
          <a:xfrm>
            <a:off x="6776745" y="1737995"/>
            <a:ext cx="4703555" cy="4379304"/>
            <a:chOff x="7195062" y="1168051"/>
            <a:chExt cx="4960780" cy="5446890"/>
          </a:xfrm>
          <a:blipFill dpi="0" rotWithShape="1">
            <a:blip r:embed="rId3">
              <a:extLst>
                <a:ext uri="{28A0092B-C50C-407E-A947-70E740481C1C}">
                  <a14:useLocalDpi xmlns:a14="http://schemas.microsoft.com/office/drawing/2010/main" val="0"/>
                </a:ext>
              </a:extLst>
            </a:blip>
            <a:srcRect/>
            <a:stretch>
              <a:fillRect/>
            </a:stretch>
          </a:blipFill>
        </p:grpSpPr>
        <p:sp>
          <p:nvSpPr>
            <p:cNvPr id="34" name="矩形 33"/>
            <p:cNvSpPr/>
            <p:nvPr/>
          </p:nvSpPr>
          <p:spPr>
            <a:xfrm>
              <a:off x="8915221" y="2942533"/>
              <a:ext cx="1538569" cy="3672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p:cNvSpPr/>
            <p:nvPr/>
          </p:nvSpPr>
          <p:spPr>
            <a:xfrm>
              <a:off x="7195062" y="1168053"/>
              <a:ext cx="1538569" cy="3672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p:cNvSpPr/>
            <p:nvPr/>
          </p:nvSpPr>
          <p:spPr>
            <a:xfrm>
              <a:off x="7195062" y="4983353"/>
              <a:ext cx="1538569" cy="1631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7" name="矩形 36"/>
            <p:cNvSpPr/>
            <p:nvPr/>
          </p:nvSpPr>
          <p:spPr>
            <a:xfrm>
              <a:off x="8915221" y="1168053"/>
              <a:ext cx="1538569" cy="1631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8" name="矩形 37"/>
            <p:cNvSpPr/>
            <p:nvPr/>
          </p:nvSpPr>
          <p:spPr>
            <a:xfrm>
              <a:off x="10617272" y="1168051"/>
              <a:ext cx="1538570" cy="54468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39" name="文本框 38"/>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2844121819"/>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089341" y="2977979"/>
            <a:ext cx="8109753" cy="3883603"/>
            <a:chOff x="4078023" y="2973498"/>
            <a:chExt cx="8113977" cy="3884502"/>
          </a:xfrm>
          <a:solidFill>
            <a:schemeClr val="accent1"/>
          </a:solidFill>
        </p:grpSpPr>
        <p:sp>
          <p:nvSpPr>
            <p:cNvPr id="60" name="Freeform 5"/>
            <p:cNvSpPr>
              <a:spLocks/>
            </p:cNvSpPr>
            <p:nvPr/>
          </p:nvSpPr>
          <p:spPr bwMode="auto">
            <a:xfrm>
              <a:off x="4078023" y="5589157"/>
              <a:ext cx="4758750" cy="1268843"/>
            </a:xfrm>
            <a:custGeom>
              <a:avLst/>
              <a:gdLst>
                <a:gd name="T0" fmla="*/ 0 w 251"/>
                <a:gd name="T1" fmla="*/ 67 h 67"/>
                <a:gd name="T2" fmla="*/ 0 w 251"/>
                <a:gd name="T3" fmla="*/ 67 h 67"/>
                <a:gd name="T4" fmla="*/ 251 w 251"/>
                <a:gd name="T5" fmla="*/ 67 h 67"/>
                <a:gd name="T6" fmla="*/ 251 w 251"/>
                <a:gd name="T7" fmla="*/ 0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0" y="67"/>
                    <a:pt x="0" y="67"/>
                    <a:pt x="0" y="67"/>
                  </a:cubicBezTo>
                  <a:cubicBezTo>
                    <a:pt x="251" y="67"/>
                    <a:pt x="251" y="67"/>
                    <a:pt x="251" y="67"/>
                  </a:cubicBezTo>
                  <a:cubicBezTo>
                    <a:pt x="251" y="0"/>
                    <a:pt x="251" y="0"/>
                    <a:pt x="251" y="0"/>
                  </a:cubicBezTo>
                  <a:cubicBezTo>
                    <a:pt x="178" y="38"/>
                    <a:pt x="92" y="62"/>
                    <a:pt x="0" y="67"/>
                  </a:cubicBezTo>
                  <a:close/>
                </a:path>
              </a:pathLst>
            </a:custGeom>
            <a:grpFill/>
            <a:ln>
              <a:noFill/>
            </a:ln>
          </p:spPr>
          <p:txBody>
            <a:bodyPr/>
            <a:lstStyle/>
            <a:p>
              <a:endParaRPr lang="zh-CN" altLang="en-US" sz="2800">
                <a:latin typeface="微软雅黑" pitchFamily="34" charset="-122"/>
                <a:ea typeface="微软雅黑" pitchFamily="34" charset="-122"/>
              </a:endParaRPr>
            </a:p>
          </p:txBody>
        </p:sp>
        <p:sp>
          <p:nvSpPr>
            <p:cNvPr id="61" name="Freeform 6"/>
            <p:cNvSpPr>
              <a:spLocks/>
            </p:cNvSpPr>
            <p:nvPr/>
          </p:nvSpPr>
          <p:spPr bwMode="auto">
            <a:xfrm>
              <a:off x="8912383" y="4906297"/>
              <a:ext cx="1117622" cy="1951702"/>
            </a:xfrm>
            <a:custGeom>
              <a:avLst/>
              <a:gdLst>
                <a:gd name="T0" fmla="*/ 0 w 59"/>
                <a:gd name="T1" fmla="*/ 36 h 103"/>
                <a:gd name="T2" fmla="*/ 0 w 59"/>
                <a:gd name="T3" fmla="*/ 103 h 103"/>
                <a:gd name="T4" fmla="*/ 59 w 59"/>
                <a:gd name="T5" fmla="*/ 103 h 103"/>
                <a:gd name="T6" fmla="*/ 59 w 59"/>
                <a:gd name="T7" fmla="*/ 0 h 103"/>
                <a:gd name="T8" fmla="*/ 0 w 59"/>
                <a:gd name="T9" fmla="*/ 36 h 103"/>
              </a:gdLst>
              <a:ahLst/>
              <a:cxnLst>
                <a:cxn ang="0">
                  <a:pos x="T0" y="T1"/>
                </a:cxn>
                <a:cxn ang="0">
                  <a:pos x="T2" y="T3"/>
                </a:cxn>
                <a:cxn ang="0">
                  <a:pos x="T4" y="T5"/>
                </a:cxn>
                <a:cxn ang="0">
                  <a:pos x="T6" y="T7"/>
                </a:cxn>
                <a:cxn ang="0">
                  <a:pos x="T8" y="T9"/>
                </a:cxn>
              </a:cxnLst>
              <a:rect l="0" t="0" r="r" b="b"/>
              <a:pathLst>
                <a:path w="59" h="103">
                  <a:moveTo>
                    <a:pt x="0" y="36"/>
                  </a:moveTo>
                  <a:cubicBezTo>
                    <a:pt x="0" y="103"/>
                    <a:pt x="0" y="103"/>
                    <a:pt x="0" y="103"/>
                  </a:cubicBezTo>
                  <a:cubicBezTo>
                    <a:pt x="59" y="103"/>
                    <a:pt x="59" y="103"/>
                    <a:pt x="59" y="103"/>
                  </a:cubicBezTo>
                  <a:cubicBezTo>
                    <a:pt x="59" y="0"/>
                    <a:pt x="59" y="0"/>
                    <a:pt x="59" y="0"/>
                  </a:cubicBezTo>
                  <a:cubicBezTo>
                    <a:pt x="41" y="13"/>
                    <a:pt x="21" y="25"/>
                    <a:pt x="0" y="36"/>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latin typeface="微软雅黑" pitchFamily="34" charset="-122"/>
                <a:ea typeface="微软雅黑" pitchFamily="34" charset="-122"/>
              </a:endParaRPr>
            </a:p>
          </p:txBody>
        </p:sp>
        <p:sp>
          <p:nvSpPr>
            <p:cNvPr id="62" name="Freeform 7"/>
            <p:cNvSpPr>
              <a:spLocks/>
            </p:cNvSpPr>
            <p:nvPr/>
          </p:nvSpPr>
          <p:spPr bwMode="auto">
            <a:xfrm>
              <a:off x="11603653" y="2973498"/>
              <a:ext cx="588347" cy="3884501"/>
            </a:xfrm>
            <a:custGeom>
              <a:avLst/>
              <a:gdLst>
                <a:gd name="T0" fmla="*/ 31 w 31"/>
                <a:gd name="T1" fmla="*/ 0 h 205"/>
                <a:gd name="T2" fmla="*/ 28 w 31"/>
                <a:gd name="T3" fmla="*/ 0 h 205"/>
                <a:gd name="T4" fmla="*/ 0 w 31"/>
                <a:gd name="T5" fmla="*/ 36 h 205"/>
                <a:gd name="T6" fmla="*/ 0 w 31"/>
                <a:gd name="T7" fmla="*/ 205 h 205"/>
                <a:gd name="T8" fmla="*/ 31 w 31"/>
                <a:gd name="T9" fmla="*/ 205 h 205"/>
                <a:gd name="T10" fmla="*/ 31 w 31"/>
                <a:gd name="T11" fmla="*/ 0 h 205"/>
              </a:gdLst>
              <a:ahLst/>
              <a:cxnLst>
                <a:cxn ang="0">
                  <a:pos x="T0" y="T1"/>
                </a:cxn>
                <a:cxn ang="0">
                  <a:pos x="T2" y="T3"/>
                </a:cxn>
                <a:cxn ang="0">
                  <a:pos x="T4" y="T5"/>
                </a:cxn>
                <a:cxn ang="0">
                  <a:pos x="T6" y="T7"/>
                </a:cxn>
                <a:cxn ang="0">
                  <a:pos x="T8" y="T9"/>
                </a:cxn>
                <a:cxn ang="0">
                  <a:pos x="T10" y="T11"/>
                </a:cxn>
              </a:cxnLst>
              <a:rect l="0" t="0" r="r" b="b"/>
              <a:pathLst>
                <a:path w="31" h="205">
                  <a:moveTo>
                    <a:pt x="31" y="0"/>
                  </a:moveTo>
                  <a:cubicBezTo>
                    <a:pt x="28" y="0"/>
                    <a:pt x="28" y="0"/>
                    <a:pt x="28" y="0"/>
                  </a:cubicBezTo>
                  <a:cubicBezTo>
                    <a:pt x="20" y="13"/>
                    <a:pt x="11" y="25"/>
                    <a:pt x="0" y="36"/>
                  </a:cubicBezTo>
                  <a:cubicBezTo>
                    <a:pt x="0" y="205"/>
                    <a:pt x="0" y="205"/>
                    <a:pt x="0" y="205"/>
                  </a:cubicBezTo>
                  <a:cubicBezTo>
                    <a:pt x="31" y="205"/>
                    <a:pt x="31" y="205"/>
                    <a:pt x="31" y="205"/>
                  </a:cubicBezTo>
                  <a:lnTo>
                    <a:pt x="31"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latin typeface="微软雅黑" pitchFamily="34" charset="-122"/>
                <a:ea typeface="微软雅黑" pitchFamily="34" charset="-122"/>
              </a:endParaRPr>
            </a:p>
          </p:txBody>
        </p:sp>
        <p:sp>
          <p:nvSpPr>
            <p:cNvPr id="63" name="Freeform 8"/>
            <p:cNvSpPr>
              <a:spLocks/>
            </p:cNvSpPr>
            <p:nvPr/>
          </p:nvSpPr>
          <p:spPr bwMode="auto">
            <a:xfrm>
              <a:off x="10126881" y="3656358"/>
              <a:ext cx="1401162" cy="3201742"/>
            </a:xfrm>
            <a:custGeom>
              <a:avLst/>
              <a:gdLst>
                <a:gd name="T0" fmla="*/ 0 w 74"/>
                <a:gd name="T1" fmla="*/ 66 h 169"/>
                <a:gd name="T2" fmla="*/ 0 w 74"/>
                <a:gd name="T3" fmla="*/ 169 h 169"/>
                <a:gd name="T4" fmla="*/ 74 w 74"/>
                <a:gd name="T5" fmla="*/ 169 h 169"/>
                <a:gd name="T6" fmla="*/ 74 w 74"/>
                <a:gd name="T7" fmla="*/ 0 h 169"/>
                <a:gd name="T8" fmla="*/ 0 w 74"/>
                <a:gd name="T9" fmla="*/ 66 h 169"/>
              </a:gdLst>
              <a:ahLst/>
              <a:cxnLst>
                <a:cxn ang="0">
                  <a:pos x="T0" y="T1"/>
                </a:cxn>
                <a:cxn ang="0">
                  <a:pos x="T2" y="T3"/>
                </a:cxn>
                <a:cxn ang="0">
                  <a:pos x="T4" y="T5"/>
                </a:cxn>
                <a:cxn ang="0">
                  <a:pos x="T6" y="T7"/>
                </a:cxn>
                <a:cxn ang="0">
                  <a:pos x="T8" y="T9"/>
                </a:cxn>
              </a:cxnLst>
              <a:rect l="0" t="0" r="r" b="b"/>
              <a:pathLst>
                <a:path w="74" h="169">
                  <a:moveTo>
                    <a:pt x="0" y="66"/>
                  </a:moveTo>
                  <a:cubicBezTo>
                    <a:pt x="0" y="169"/>
                    <a:pt x="0" y="169"/>
                    <a:pt x="0" y="169"/>
                  </a:cubicBezTo>
                  <a:cubicBezTo>
                    <a:pt x="74" y="169"/>
                    <a:pt x="74" y="169"/>
                    <a:pt x="74" y="169"/>
                  </a:cubicBezTo>
                  <a:cubicBezTo>
                    <a:pt x="74" y="0"/>
                    <a:pt x="74" y="0"/>
                    <a:pt x="74" y="0"/>
                  </a:cubicBezTo>
                  <a:cubicBezTo>
                    <a:pt x="52" y="24"/>
                    <a:pt x="28" y="47"/>
                    <a:pt x="0" y="66"/>
                  </a:cubicBezTo>
                  <a:close/>
                </a:path>
              </a:pathLst>
            </a:custGeom>
            <a:grpFill/>
            <a:ln>
              <a:noFill/>
            </a:ln>
          </p:spPr>
          <p:txBody>
            <a:bodyPr/>
            <a:lstStyle/>
            <a:p>
              <a:endParaRPr lang="zh-CN" altLang="en-US" sz="2800">
                <a:latin typeface="微软雅黑" pitchFamily="34" charset="-122"/>
                <a:ea typeface="微软雅黑" pitchFamily="34" charset="-122"/>
              </a:endParaRPr>
            </a:p>
          </p:txBody>
        </p:sp>
      </p:grpSp>
      <p:sp>
        <p:nvSpPr>
          <p:cNvPr id="64" name="Content Placeholder 2"/>
          <p:cNvSpPr txBox="1">
            <a:spLocks/>
          </p:cNvSpPr>
          <p:nvPr/>
        </p:nvSpPr>
        <p:spPr>
          <a:xfrm>
            <a:off x="1022895" y="1848494"/>
            <a:ext cx="5360988" cy="1388485"/>
          </a:xfrm>
          <a:prstGeom prst="rect">
            <a:avLst/>
          </a:prstGeom>
        </p:spPr>
        <p:txBody>
          <a:bodyPr vert="horz" lIns="91391" tIns="45696" rIns="91391" bIns="45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133" b="1" dirty="0">
                <a:solidFill>
                  <a:schemeClr val="accent1"/>
                </a:solidFill>
                <a:latin typeface="微软雅黑" panose="020B0503020204020204" pitchFamily="34" charset="-122"/>
                <a:ea typeface="微软雅黑" panose="020B0503020204020204" pitchFamily="34" charset="-122"/>
                <a:cs typeface="Arial" pitchFamily="34" charset="0"/>
              </a:rPr>
              <a:t>点击添加小标题</a:t>
            </a:r>
            <a:endParaRPr lang="en-US" altLang="zh-CN" sz="2133" b="1" dirty="0">
              <a:solidFill>
                <a:schemeClr val="accent1"/>
              </a:solidFill>
              <a:latin typeface="微软雅黑" panose="020B0503020204020204" pitchFamily="34" charset="-122"/>
              <a:ea typeface="微软雅黑" panose="020B0503020204020204" pitchFamily="34" charset="-122"/>
              <a:cs typeface="Arial" pitchFamily="34" charset="0"/>
            </a:endParaRPr>
          </a:p>
          <a:p>
            <a:pPr marL="0" indent="0">
              <a:lnSpc>
                <a:spcPct val="130000"/>
              </a:lnSpc>
              <a:buNone/>
            </a:pPr>
            <a:r>
              <a:rPr lang="zh-CN" altLang="en-US" sz="1600" dirty="0">
                <a:solidFill>
                  <a:schemeClr val="bg2"/>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在此处添加详细描述文本，尽量与标题文本语言风格相符合，语言描述尽量简洁生动。在此处添加详细描述文本，尽量与标题文本语言风格相符合，语言描述尽量简洁生动。</a:t>
            </a:r>
            <a:endParaRPr lang="en-US" altLang="zh-CN" sz="1600" dirty="0">
              <a:solidFill>
                <a:schemeClr val="bg2"/>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7059357" y="4433623"/>
            <a:ext cx="2123083" cy="997820"/>
            <a:chOff x="4982259" y="5322156"/>
            <a:chExt cx="2124188" cy="998051"/>
          </a:xfrm>
          <a:solidFill>
            <a:schemeClr val="accent1">
              <a:alpha val="35000"/>
            </a:schemeClr>
          </a:solidFill>
        </p:grpSpPr>
        <p:sp>
          <p:nvSpPr>
            <p:cNvPr id="66" name="Oval 13"/>
            <p:cNvSpPr>
              <a:spLocks noChangeArrowheads="1"/>
            </p:cNvSpPr>
            <p:nvPr/>
          </p:nvSpPr>
          <p:spPr bwMode="auto">
            <a:xfrm>
              <a:off x="4982259" y="5322156"/>
              <a:ext cx="189027" cy="191390"/>
            </a:xfrm>
            <a:prstGeom prst="ellipse">
              <a:avLst/>
            </a:prstGeom>
            <a:grpFill/>
            <a:ln>
              <a:noFill/>
            </a:ln>
          </p:spPr>
          <p:txBody>
            <a:bodyPr/>
            <a:lstStyle/>
            <a:p>
              <a:endParaRPr lang="zh-CN" altLang="en-US" sz="2800">
                <a:latin typeface="微软雅黑" pitchFamily="34" charset="-122"/>
                <a:ea typeface="微软雅黑" pitchFamily="34" charset="-122"/>
              </a:endParaRPr>
            </a:p>
          </p:txBody>
        </p:sp>
        <p:cxnSp>
          <p:nvCxnSpPr>
            <p:cNvPr id="67" name="直接连接符 66"/>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66"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4909676" y="5317855"/>
            <a:ext cx="2123083" cy="997820"/>
            <a:chOff x="4982259" y="5322156"/>
            <a:chExt cx="2124188" cy="998051"/>
          </a:xfrm>
          <a:solidFill>
            <a:schemeClr val="accent1">
              <a:alpha val="35000"/>
            </a:schemeClr>
          </a:solidFill>
        </p:grpSpPr>
        <p:sp>
          <p:nvSpPr>
            <p:cNvPr id="70" name="Oval 13"/>
            <p:cNvSpPr>
              <a:spLocks noChangeArrowheads="1"/>
            </p:cNvSpPr>
            <p:nvPr/>
          </p:nvSpPr>
          <p:spPr bwMode="auto">
            <a:xfrm>
              <a:off x="4982259" y="5322156"/>
              <a:ext cx="189027" cy="191390"/>
            </a:xfrm>
            <a:prstGeom prst="ellipse">
              <a:avLst/>
            </a:prstGeom>
            <a:grpFill/>
            <a:ln>
              <a:noFill/>
            </a:ln>
          </p:spPr>
          <p:txBody>
            <a:bodyPr/>
            <a:lstStyle/>
            <a:p>
              <a:endParaRPr lang="zh-CN" altLang="en-US" sz="2800">
                <a:latin typeface="微软雅黑" pitchFamily="34" charset="-122"/>
                <a:ea typeface="微软雅黑" pitchFamily="34" charset="-122"/>
              </a:endParaRPr>
            </a:p>
          </p:txBody>
        </p:sp>
        <p:cxnSp>
          <p:nvCxnSpPr>
            <p:cNvPr id="71" name="直接连接符 70"/>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70"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8630685" y="3435803"/>
            <a:ext cx="2123083" cy="997820"/>
            <a:chOff x="4982259" y="5322156"/>
            <a:chExt cx="2124188" cy="998051"/>
          </a:xfrm>
          <a:solidFill>
            <a:schemeClr val="accent1">
              <a:alpha val="35000"/>
            </a:schemeClr>
          </a:solidFill>
        </p:grpSpPr>
        <p:sp>
          <p:nvSpPr>
            <p:cNvPr id="74" name="Oval 13"/>
            <p:cNvSpPr>
              <a:spLocks noChangeArrowheads="1"/>
            </p:cNvSpPr>
            <p:nvPr/>
          </p:nvSpPr>
          <p:spPr bwMode="auto">
            <a:xfrm>
              <a:off x="4982259" y="5322156"/>
              <a:ext cx="189027" cy="191390"/>
            </a:xfrm>
            <a:prstGeom prst="ellipse">
              <a:avLst/>
            </a:prstGeom>
            <a:grpFill/>
            <a:ln>
              <a:noFill/>
            </a:ln>
          </p:spPr>
          <p:txBody>
            <a:bodyPr/>
            <a:lstStyle/>
            <a:p>
              <a:endParaRPr lang="zh-CN" altLang="en-US" sz="2800">
                <a:latin typeface="微软雅黑" pitchFamily="34" charset="-122"/>
                <a:ea typeface="微软雅黑" pitchFamily="34" charset="-122"/>
              </a:endParaRPr>
            </a:p>
          </p:txBody>
        </p:sp>
        <p:cxnSp>
          <p:nvCxnSpPr>
            <p:cNvPr id="75" name="直接连接符 74"/>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74"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9672404" y="2431663"/>
            <a:ext cx="2123083" cy="997820"/>
            <a:chOff x="4982259" y="5322156"/>
            <a:chExt cx="2124188" cy="998051"/>
          </a:xfrm>
          <a:solidFill>
            <a:schemeClr val="accent1">
              <a:alpha val="35000"/>
            </a:schemeClr>
          </a:solidFill>
        </p:grpSpPr>
        <p:sp>
          <p:nvSpPr>
            <p:cNvPr id="78" name="Oval 13"/>
            <p:cNvSpPr>
              <a:spLocks noChangeArrowheads="1"/>
            </p:cNvSpPr>
            <p:nvPr/>
          </p:nvSpPr>
          <p:spPr bwMode="auto">
            <a:xfrm>
              <a:off x="4982259" y="5322156"/>
              <a:ext cx="189027" cy="191390"/>
            </a:xfrm>
            <a:prstGeom prst="ellipse">
              <a:avLst/>
            </a:prstGeom>
            <a:grpFill/>
            <a:ln>
              <a:noFill/>
            </a:ln>
          </p:spPr>
          <p:txBody>
            <a:bodyPr/>
            <a:lstStyle/>
            <a:p>
              <a:endParaRPr lang="zh-CN" altLang="en-US" sz="2800">
                <a:latin typeface="微软雅黑" pitchFamily="34" charset="-122"/>
                <a:ea typeface="微软雅黑" pitchFamily="34" charset="-122"/>
              </a:endParaRPr>
            </a:p>
          </p:txBody>
        </p:sp>
        <p:cxnSp>
          <p:nvCxnSpPr>
            <p:cNvPr id="92" name="直接连接符 91"/>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endCxn id="78"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94" name="文本框 12"/>
          <p:cNvSpPr txBox="1"/>
          <p:nvPr/>
        </p:nvSpPr>
        <p:spPr>
          <a:xfrm>
            <a:off x="2990643" y="5182647"/>
            <a:ext cx="1873301" cy="420516"/>
          </a:xfrm>
          <a:prstGeom prst="rect">
            <a:avLst/>
          </a:prstGeom>
          <a:noFill/>
        </p:spPr>
        <p:txBody>
          <a:bodyPr wrap="square" lIns="91391" tIns="45696" rIns="91391" bIns="45696"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2133" b="1" dirty="0">
                <a:solidFill>
                  <a:schemeClr val="accent1"/>
                </a:solidFill>
              </a:rPr>
              <a:t>点击添加内容</a:t>
            </a:r>
          </a:p>
        </p:txBody>
      </p:sp>
      <p:sp>
        <p:nvSpPr>
          <p:cNvPr id="95" name="文本框 12"/>
          <p:cNvSpPr txBox="1"/>
          <p:nvPr/>
        </p:nvSpPr>
        <p:spPr>
          <a:xfrm>
            <a:off x="5139996" y="4329287"/>
            <a:ext cx="1873301" cy="420516"/>
          </a:xfrm>
          <a:prstGeom prst="rect">
            <a:avLst/>
          </a:prstGeom>
          <a:noFill/>
        </p:spPr>
        <p:txBody>
          <a:bodyPr wrap="square" lIns="91391" tIns="45696" rIns="91391" bIns="45696"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2133" b="1" dirty="0">
                <a:solidFill>
                  <a:schemeClr val="accent1"/>
                </a:solidFill>
              </a:rPr>
              <a:t>点击添加内容</a:t>
            </a:r>
          </a:p>
        </p:txBody>
      </p:sp>
      <p:sp>
        <p:nvSpPr>
          <p:cNvPr id="96" name="文本框 12"/>
          <p:cNvSpPr txBox="1"/>
          <p:nvPr/>
        </p:nvSpPr>
        <p:spPr>
          <a:xfrm>
            <a:off x="6710048" y="3331467"/>
            <a:ext cx="1873301" cy="420516"/>
          </a:xfrm>
          <a:prstGeom prst="rect">
            <a:avLst/>
          </a:prstGeom>
          <a:noFill/>
        </p:spPr>
        <p:txBody>
          <a:bodyPr wrap="square" lIns="91391" tIns="45696" rIns="91391" bIns="45696"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2133" b="1" dirty="0">
                <a:solidFill>
                  <a:schemeClr val="accent1"/>
                </a:solidFill>
              </a:rPr>
              <a:t>点击添加内容</a:t>
            </a:r>
          </a:p>
        </p:txBody>
      </p:sp>
      <p:sp>
        <p:nvSpPr>
          <p:cNvPr id="97" name="文本框 12"/>
          <p:cNvSpPr txBox="1"/>
          <p:nvPr/>
        </p:nvSpPr>
        <p:spPr>
          <a:xfrm>
            <a:off x="7777226" y="2278465"/>
            <a:ext cx="1873301" cy="420516"/>
          </a:xfrm>
          <a:prstGeom prst="rect">
            <a:avLst/>
          </a:prstGeom>
          <a:noFill/>
        </p:spPr>
        <p:txBody>
          <a:bodyPr wrap="square" lIns="91391" tIns="45696" rIns="91391" bIns="4569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133" b="1" dirty="0">
                <a:solidFill>
                  <a:schemeClr val="accent1"/>
                </a:solidFill>
                <a:latin typeface="微软雅黑" pitchFamily="34" charset="-122"/>
                <a:ea typeface="微软雅黑" pitchFamily="34" charset="-122"/>
              </a:rPr>
              <a:t>点击添加内容</a:t>
            </a:r>
          </a:p>
        </p:txBody>
      </p:sp>
      <p:sp>
        <p:nvSpPr>
          <p:cNvPr id="28" name="文本框 27"/>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78712689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right)">
                                      <p:cBhvr>
                                        <p:cTn id="11" dur="500"/>
                                        <p:tgtEl>
                                          <p:spTgt spid="6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left)">
                                      <p:cBhvr>
                                        <p:cTn id="15" dur="500"/>
                                        <p:tgtEl>
                                          <p:spTgt spid="9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right)">
                                      <p:cBhvr>
                                        <p:cTn id="19" dur="500"/>
                                        <p:tgtEl>
                                          <p:spTgt spid="6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left)">
                                      <p:cBhvr>
                                        <p:cTn id="23" dur="500"/>
                                        <p:tgtEl>
                                          <p:spTgt spid="95"/>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right)">
                                      <p:cBhvr>
                                        <p:cTn id="27" dur="500"/>
                                        <p:tgtEl>
                                          <p:spTgt spid="7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wipe(left)">
                                      <p:cBhvr>
                                        <p:cTn id="31" dur="500"/>
                                        <p:tgtEl>
                                          <p:spTgt spid="96"/>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left)">
                                      <p:cBhvr>
                                        <p:cTn id="39" dur="500"/>
                                        <p:tgtEl>
                                          <p:spTgt spid="97"/>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94" grpId="0"/>
      <p:bldP spid="95" grpId="0"/>
      <p:bldP spid="96" grpId="0"/>
      <p:bldP spid="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直接连接符 10"/>
          <p:cNvSpPr>
            <a:spLocks noChangeShapeType="1"/>
          </p:cNvSpPr>
          <p:nvPr/>
        </p:nvSpPr>
        <p:spPr bwMode="auto">
          <a:xfrm>
            <a:off x="6094943" y="1220259"/>
            <a:ext cx="2116" cy="5281083"/>
          </a:xfrm>
          <a:prstGeom prst="line">
            <a:avLst/>
          </a:prstGeom>
          <a:noFill/>
          <a:ln w="9525" cap="flat" cmpd="sng">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grpSp>
        <p:nvGrpSpPr>
          <p:cNvPr id="33" name="组合 32"/>
          <p:cNvGrpSpPr/>
          <p:nvPr/>
        </p:nvGrpSpPr>
        <p:grpSpPr>
          <a:xfrm>
            <a:off x="5452875" y="3014933"/>
            <a:ext cx="1286251" cy="1286251"/>
            <a:chOff x="1985887" y="1962468"/>
            <a:chExt cx="1284820" cy="1284820"/>
          </a:xfrm>
          <a:solidFill>
            <a:schemeClr val="accent1"/>
          </a:solidFill>
          <a:effectLst/>
        </p:grpSpPr>
        <p:sp>
          <p:nvSpPr>
            <p:cNvPr id="34" name="椭圆 33"/>
            <p:cNvSpPr/>
            <p:nvPr/>
          </p:nvSpPr>
          <p:spPr>
            <a:xfrm rot="1245109">
              <a:off x="1985887" y="1962468"/>
              <a:ext cx="1284820" cy="1284820"/>
            </a:xfrm>
            <a:prstGeom prst="ellipse">
              <a:avLst/>
            </a:prstGeom>
            <a:grpFill/>
            <a:ln w="12700" cap="flat" cmpd="sng" algn="ctr">
              <a:noFill/>
              <a:prstDash val="solid"/>
            </a:ln>
            <a:effectLst/>
          </p:spPr>
          <p:txBody>
            <a:bodyPr rtlCol="0" anchor="ctr"/>
            <a:lstStyle/>
            <a:p>
              <a:pPr algn="ctr" defTabSz="1219170">
                <a:defRPr/>
              </a:pPr>
              <a:endParaRPr lang="en-US" sz="2667" b="1" kern="0">
                <a:solidFill>
                  <a:sysClr val="window" lastClr="FFFFFF"/>
                </a:solidFill>
                <a:latin typeface="微软雅黑"/>
                <a:ea typeface="微软雅黑"/>
              </a:endParaRPr>
            </a:p>
          </p:txBody>
        </p:sp>
        <p:sp>
          <p:nvSpPr>
            <p:cNvPr id="35" name="椭圆 34"/>
            <p:cNvSpPr/>
            <p:nvPr/>
          </p:nvSpPr>
          <p:spPr>
            <a:xfrm>
              <a:off x="2138192" y="2120635"/>
              <a:ext cx="970383" cy="970381"/>
            </a:xfrm>
            <a:prstGeom prst="ellipse">
              <a:avLst/>
            </a:prstGeom>
            <a:grp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defRPr/>
              </a:pPr>
              <a:r>
                <a:rPr lang="en-US" altLang="zh-CN" sz="2667" b="1" dirty="0">
                  <a:solidFill>
                    <a:schemeClr val="bg1"/>
                  </a:solidFill>
                  <a:latin typeface="微软雅黑"/>
                  <a:ea typeface="微软雅黑"/>
                </a:rPr>
                <a:t>VS</a:t>
              </a:r>
              <a:endParaRPr lang="zh-CN" altLang="en-US" sz="2667" b="1" dirty="0">
                <a:solidFill>
                  <a:schemeClr val="bg1"/>
                </a:solidFill>
                <a:latin typeface="微软雅黑"/>
                <a:ea typeface="微软雅黑"/>
              </a:endParaRPr>
            </a:p>
          </p:txBody>
        </p:sp>
      </p:grpSp>
      <p:sp>
        <p:nvSpPr>
          <p:cNvPr id="37" name="TextBox 12"/>
          <p:cNvSpPr>
            <a:spLocks noChangeArrowheads="1"/>
          </p:cNvSpPr>
          <p:nvPr/>
        </p:nvSpPr>
        <p:spPr bwMode="auto">
          <a:xfrm>
            <a:off x="814918" y="2240492"/>
            <a:ext cx="432011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600" dirty="0">
                <a:solidFill>
                  <a:schemeClr val="bg2"/>
                </a:solidFill>
                <a:latin typeface="方正兰亭粗黑_GBK" charset="-122"/>
                <a:ea typeface="微软雅黑"/>
                <a:sym typeface="宋体" pitchFamily="2" charset="-122"/>
              </a:rPr>
              <a:t>这里输入简单的文字概述这里输入简单文字概</a:t>
            </a:r>
          </a:p>
          <a:p>
            <a:pPr>
              <a:lnSpc>
                <a:spcPct val="150000"/>
              </a:lnSpc>
            </a:pPr>
            <a:r>
              <a:rPr lang="zh-CN" altLang="en-US" sz="1600" dirty="0">
                <a:solidFill>
                  <a:schemeClr val="bg2"/>
                </a:solidFill>
                <a:latin typeface="方正兰亭粗黑_GBK" charset="-122"/>
                <a:ea typeface="微软雅黑"/>
                <a:sym typeface="宋体" pitchFamily="2" charset="-122"/>
              </a:rPr>
              <a:t>述这里输入简单的文字概述这里入简单的文字</a:t>
            </a:r>
          </a:p>
          <a:p>
            <a:pPr>
              <a:lnSpc>
                <a:spcPct val="150000"/>
              </a:lnSpc>
            </a:pPr>
            <a:r>
              <a:rPr lang="zh-CN" altLang="en-US" sz="1600" dirty="0">
                <a:solidFill>
                  <a:schemeClr val="bg2"/>
                </a:solidFill>
                <a:latin typeface="方正兰亭粗黑_GBK" charset="-122"/>
                <a:ea typeface="微软雅黑"/>
                <a:sym typeface="宋体" pitchFamily="2" charset="-122"/>
              </a:rPr>
              <a:t>概述这里输入述简单的文字概述这里输入简单</a:t>
            </a:r>
          </a:p>
          <a:p>
            <a:pPr>
              <a:lnSpc>
                <a:spcPct val="150000"/>
              </a:lnSpc>
            </a:pPr>
            <a:r>
              <a:rPr lang="zh-CN" altLang="en-US" sz="1600" dirty="0">
                <a:solidFill>
                  <a:schemeClr val="bg2"/>
                </a:solidFill>
                <a:latin typeface="方正兰亭粗黑_GBK" charset="-122"/>
                <a:ea typeface="微软雅黑"/>
                <a:sym typeface="宋体" pitchFamily="2" charset="-122"/>
              </a:rPr>
              <a:t>的文字概述这里输入简单的文字概述这里输入</a:t>
            </a:r>
          </a:p>
          <a:p>
            <a:pPr>
              <a:lnSpc>
                <a:spcPct val="150000"/>
              </a:lnSpc>
            </a:pPr>
            <a:r>
              <a:rPr lang="zh-CN" altLang="en-US" sz="1600" dirty="0">
                <a:solidFill>
                  <a:schemeClr val="bg2"/>
                </a:solidFill>
                <a:latin typeface="方正兰亭粗黑_GBK" charset="-122"/>
                <a:ea typeface="微软雅黑"/>
                <a:sym typeface="宋体" pitchFamily="2" charset="-122"/>
              </a:rPr>
              <a:t>简单的文字概述这里输入</a:t>
            </a:r>
          </a:p>
        </p:txBody>
      </p:sp>
      <p:sp>
        <p:nvSpPr>
          <p:cNvPr id="38" name="TextBox 13"/>
          <p:cNvSpPr>
            <a:spLocks noChangeArrowheads="1"/>
          </p:cNvSpPr>
          <p:nvPr/>
        </p:nvSpPr>
        <p:spPr bwMode="auto">
          <a:xfrm>
            <a:off x="1775885" y="1688042"/>
            <a:ext cx="326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2400" b="1" dirty="0">
                <a:solidFill>
                  <a:schemeClr val="accent1"/>
                </a:solidFill>
                <a:latin typeface="微软雅黑"/>
                <a:ea typeface="微软雅黑"/>
                <a:sym typeface="方正正大黑简体" pitchFamily="2" charset="-122"/>
              </a:rPr>
              <a:t>20xx</a:t>
            </a:r>
            <a:r>
              <a:rPr lang="zh-CN" altLang="en-US" sz="2400" b="1" dirty="0">
                <a:solidFill>
                  <a:schemeClr val="accent1"/>
                </a:solidFill>
                <a:latin typeface="微软雅黑"/>
                <a:ea typeface="微软雅黑"/>
                <a:sym typeface="方正正大黑简体" pitchFamily="2" charset="-122"/>
              </a:rPr>
              <a:t>工作情况</a:t>
            </a:r>
          </a:p>
        </p:txBody>
      </p:sp>
      <p:sp>
        <p:nvSpPr>
          <p:cNvPr id="39" name="TextBox 14"/>
          <p:cNvSpPr>
            <a:spLocks noChangeArrowheads="1"/>
          </p:cNvSpPr>
          <p:nvPr/>
        </p:nvSpPr>
        <p:spPr bwMode="auto">
          <a:xfrm>
            <a:off x="7152218" y="1700742"/>
            <a:ext cx="326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dirty="0">
                <a:solidFill>
                  <a:schemeClr val="accent1"/>
                </a:solidFill>
                <a:latin typeface="微软雅黑"/>
                <a:ea typeface="微软雅黑"/>
                <a:sym typeface="方正正大黑简体" pitchFamily="2" charset="-122"/>
              </a:rPr>
              <a:t>20xx</a:t>
            </a:r>
            <a:r>
              <a:rPr lang="zh-CN" altLang="en-US" sz="2400" b="1" dirty="0">
                <a:solidFill>
                  <a:schemeClr val="accent1"/>
                </a:solidFill>
                <a:latin typeface="微软雅黑"/>
                <a:ea typeface="微软雅黑"/>
                <a:sym typeface="方正正大黑简体" pitchFamily="2" charset="-122"/>
              </a:rPr>
              <a:t>年工作情况</a:t>
            </a:r>
          </a:p>
        </p:txBody>
      </p:sp>
      <p:sp>
        <p:nvSpPr>
          <p:cNvPr id="40" name="TextBox 15"/>
          <p:cNvSpPr>
            <a:spLocks noChangeArrowheads="1"/>
          </p:cNvSpPr>
          <p:nvPr/>
        </p:nvSpPr>
        <p:spPr bwMode="auto">
          <a:xfrm>
            <a:off x="7179734" y="2276475"/>
            <a:ext cx="438996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600" dirty="0">
                <a:solidFill>
                  <a:schemeClr val="bg2"/>
                </a:solidFill>
                <a:latin typeface="方正兰亭粗黑_GBK" charset="-122"/>
                <a:ea typeface="微软雅黑"/>
                <a:sym typeface="宋体" pitchFamily="2"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a:t>
            </a:r>
            <a:endParaRPr lang="zh-CN" altLang="en-US" sz="2400" dirty="0">
              <a:solidFill>
                <a:schemeClr val="bg2"/>
              </a:solidFill>
              <a:latin typeface="方正兰亭粗黑_GBK" charset="-122"/>
              <a:ea typeface="微软雅黑"/>
            </a:endParaRPr>
          </a:p>
        </p:txBody>
      </p:sp>
      <p:sp>
        <p:nvSpPr>
          <p:cNvPr id="41" name="矩形 16"/>
          <p:cNvSpPr>
            <a:spLocks noChangeArrowheads="1"/>
          </p:cNvSpPr>
          <p:nvPr/>
        </p:nvSpPr>
        <p:spPr bwMode="auto">
          <a:xfrm>
            <a:off x="2590801" y="4740275"/>
            <a:ext cx="2256367" cy="302684"/>
          </a:xfrm>
          <a:prstGeom prst="rect">
            <a:avLst/>
          </a:prstGeom>
          <a:solidFill>
            <a:schemeClr val="accent1"/>
          </a:solidFill>
          <a:ln>
            <a:noFill/>
          </a:ln>
          <a:effectLst/>
          <a:scene3d>
            <a:camera prst="orthographicFront">
              <a:rot lat="0" lon="0" rev="0"/>
            </a:camera>
            <a:lightRig rig="contrasting" dir="t">
              <a:rot lat="0" lon="0" rev="7800000"/>
            </a:lightRig>
          </a:scene3d>
          <a:sp3d>
            <a:bevelT w="139700" h="139700"/>
          </a:sp3d>
        </p:spPr>
        <p:txBody>
          <a:bodyPr anchor="ctr"/>
          <a:lstStyle/>
          <a:p>
            <a:pPr algn="ctr"/>
            <a:endParaRPr lang="zh-CN" altLang="zh-CN" sz="2400">
              <a:solidFill>
                <a:srgbClr val="FFFFFF"/>
              </a:solidFill>
              <a:latin typeface="宋体" pitchFamily="2" charset="-122"/>
              <a:ea typeface="微软雅黑"/>
              <a:sym typeface="宋体" pitchFamily="2" charset="-122"/>
            </a:endParaRPr>
          </a:p>
        </p:txBody>
      </p:sp>
      <p:sp>
        <p:nvSpPr>
          <p:cNvPr id="42" name="矩形 17"/>
          <p:cNvSpPr>
            <a:spLocks noChangeArrowheads="1"/>
          </p:cNvSpPr>
          <p:nvPr/>
        </p:nvSpPr>
        <p:spPr bwMode="auto">
          <a:xfrm>
            <a:off x="1295401" y="5262563"/>
            <a:ext cx="3536951" cy="302683"/>
          </a:xfrm>
          <a:prstGeom prst="rect">
            <a:avLst/>
          </a:prstGeom>
          <a:solidFill>
            <a:schemeClr val="accent1"/>
          </a:solidFill>
          <a:ln>
            <a:noFill/>
          </a:ln>
          <a:effectLst/>
          <a:scene3d>
            <a:camera prst="orthographicFront">
              <a:rot lat="0" lon="0" rev="0"/>
            </a:camera>
            <a:lightRig rig="contrasting" dir="t">
              <a:rot lat="0" lon="0" rev="7800000"/>
            </a:lightRig>
          </a:scene3d>
          <a:sp3d>
            <a:bevelT w="139700" h="139700"/>
          </a:sp3d>
        </p:spPr>
        <p:txBody>
          <a:bodyPr anchor="ctr"/>
          <a:lstStyle/>
          <a:p>
            <a:pPr algn="ctr"/>
            <a:endParaRPr lang="zh-CN" altLang="zh-CN" sz="2400">
              <a:solidFill>
                <a:srgbClr val="FFFFFF"/>
              </a:solidFill>
              <a:latin typeface="宋体" pitchFamily="2" charset="-122"/>
              <a:ea typeface="微软雅黑"/>
              <a:sym typeface="宋体" pitchFamily="2" charset="-122"/>
            </a:endParaRPr>
          </a:p>
        </p:txBody>
      </p:sp>
      <p:sp>
        <p:nvSpPr>
          <p:cNvPr id="43" name="矩形 18"/>
          <p:cNvSpPr>
            <a:spLocks noChangeArrowheads="1"/>
          </p:cNvSpPr>
          <p:nvPr/>
        </p:nvSpPr>
        <p:spPr bwMode="auto">
          <a:xfrm>
            <a:off x="1968500" y="5784850"/>
            <a:ext cx="2878667" cy="302684"/>
          </a:xfrm>
          <a:prstGeom prst="rect">
            <a:avLst/>
          </a:prstGeom>
          <a:solidFill>
            <a:schemeClr val="accent1"/>
          </a:solidFill>
          <a:ln>
            <a:noFill/>
          </a:ln>
          <a:effectLst/>
          <a:scene3d>
            <a:camera prst="orthographicFront">
              <a:rot lat="0" lon="0" rev="0"/>
            </a:camera>
            <a:lightRig rig="contrasting" dir="t">
              <a:rot lat="0" lon="0" rev="7800000"/>
            </a:lightRig>
          </a:scene3d>
          <a:sp3d>
            <a:bevelT w="139700" h="139700"/>
          </a:sp3d>
        </p:spPr>
        <p:txBody>
          <a:bodyPr anchor="ctr"/>
          <a:lstStyle/>
          <a:p>
            <a:endParaRPr lang="zh-CN" altLang="zh-CN" sz="2400" dirty="0">
              <a:solidFill>
                <a:srgbClr val="FFFFFF"/>
              </a:solidFill>
              <a:latin typeface="宋体" pitchFamily="2" charset="-122"/>
              <a:ea typeface="微软雅黑"/>
              <a:sym typeface="宋体" pitchFamily="2" charset="-122"/>
            </a:endParaRPr>
          </a:p>
        </p:txBody>
      </p:sp>
      <p:sp>
        <p:nvSpPr>
          <p:cNvPr id="44" name="TextBox 19"/>
          <p:cNvSpPr>
            <a:spLocks noChangeArrowheads="1"/>
          </p:cNvSpPr>
          <p:nvPr/>
        </p:nvSpPr>
        <p:spPr bwMode="auto">
          <a:xfrm>
            <a:off x="2870200" y="4719108"/>
            <a:ext cx="1531188" cy="318100"/>
          </a:xfrm>
          <a:prstGeom prst="rect">
            <a:avLst/>
          </a:prstGeom>
          <a:noFill/>
          <a:ln>
            <a:noFill/>
          </a:ln>
        </p:spPr>
        <p:txBody>
          <a:bodyPr wrap="none">
            <a:spAutoFit/>
          </a:bodyPr>
          <a:lstStyle/>
          <a:p>
            <a:r>
              <a:rPr lang="zh-CN" altLang="en-US" sz="1467" dirty="0">
                <a:solidFill>
                  <a:schemeClr val="bg1"/>
                </a:solidFill>
                <a:latin typeface="方正兰亭粗黑_GBK" charset="-122"/>
                <a:ea typeface="微软雅黑"/>
                <a:sym typeface="宋体" pitchFamily="2" charset="-122"/>
              </a:rPr>
              <a:t>计划完成：</a:t>
            </a:r>
            <a:r>
              <a:rPr lang="en-US" sz="1467" dirty="0">
                <a:solidFill>
                  <a:schemeClr val="bg1"/>
                </a:solidFill>
                <a:latin typeface="微软雅黑"/>
                <a:ea typeface="微软雅黑"/>
                <a:sym typeface="方正兰亭粗黑_GBK" charset="-122"/>
              </a:rPr>
              <a:t>56</a:t>
            </a:r>
            <a:r>
              <a:rPr lang="zh-CN" altLang="en-US" sz="1467" dirty="0">
                <a:solidFill>
                  <a:schemeClr val="bg1"/>
                </a:solidFill>
                <a:latin typeface="方正兰亭粗黑_GBK" charset="-122"/>
                <a:ea typeface="微软雅黑"/>
                <a:sym typeface="宋体" pitchFamily="2" charset="-122"/>
              </a:rPr>
              <a:t>％</a:t>
            </a:r>
          </a:p>
        </p:txBody>
      </p:sp>
      <p:sp>
        <p:nvSpPr>
          <p:cNvPr id="45" name="TextBox 20"/>
          <p:cNvSpPr>
            <a:spLocks noChangeArrowheads="1"/>
          </p:cNvSpPr>
          <p:nvPr/>
        </p:nvSpPr>
        <p:spPr bwMode="auto">
          <a:xfrm>
            <a:off x="2351618" y="5241396"/>
            <a:ext cx="2017899" cy="318100"/>
          </a:xfrm>
          <a:prstGeom prst="rect">
            <a:avLst/>
          </a:prstGeom>
          <a:noFill/>
          <a:ln>
            <a:noFill/>
          </a:ln>
        </p:spPr>
        <p:txBody>
          <a:bodyPr wrap="none">
            <a:spAutoFit/>
          </a:bodyPr>
          <a:lstStyle/>
          <a:p>
            <a:r>
              <a:rPr lang="zh-CN" altLang="en-US" sz="1467" dirty="0">
                <a:solidFill>
                  <a:schemeClr val="bg1"/>
                </a:solidFill>
                <a:latin typeface="方正兰亭粗黑_GBK" charset="-122"/>
                <a:ea typeface="微软雅黑"/>
                <a:sym typeface="宋体" pitchFamily="2" charset="-122"/>
              </a:rPr>
              <a:t>实际完成数目：</a:t>
            </a:r>
            <a:r>
              <a:rPr lang="en-US" sz="1467" dirty="0">
                <a:solidFill>
                  <a:schemeClr val="bg1"/>
                </a:solidFill>
                <a:latin typeface="微软雅黑"/>
                <a:ea typeface="微软雅黑"/>
                <a:sym typeface="方正兰亭粗黑_GBK" charset="-122"/>
              </a:rPr>
              <a:t>820</a:t>
            </a:r>
            <a:r>
              <a:rPr lang="zh-CN" altLang="en-US" sz="1467" dirty="0">
                <a:solidFill>
                  <a:schemeClr val="bg1"/>
                </a:solidFill>
                <a:latin typeface="方正兰亭粗黑_GBK" charset="-122"/>
                <a:ea typeface="微软雅黑"/>
                <a:sym typeface="宋体" pitchFamily="2" charset="-122"/>
              </a:rPr>
              <a:t>万</a:t>
            </a:r>
          </a:p>
        </p:txBody>
      </p:sp>
      <p:sp>
        <p:nvSpPr>
          <p:cNvPr id="46" name="TextBox 21"/>
          <p:cNvSpPr>
            <a:spLocks noChangeArrowheads="1"/>
          </p:cNvSpPr>
          <p:nvPr/>
        </p:nvSpPr>
        <p:spPr bwMode="auto">
          <a:xfrm>
            <a:off x="2927351" y="5763683"/>
            <a:ext cx="1454244" cy="318100"/>
          </a:xfrm>
          <a:prstGeom prst="rect">
            <a:avLst/>
          </a:prstGeom>
          <a:noFill/>
          <a:ln>
            <a:noFill/>
          </a:ln>
        </p:spPr>
        <p:txBody>
          <a:bodyPr wrap="none">
            <a:spAutoFit/>
          </a:bodyPr>
          <a:lstStyle/>
          <a:p>
            <a:r>
              <a:rPr lang="zh-CN" altLang="en-US" sz="1467">
                <a:solidFill>
                  <a:schemeClr val="bg1"/>
                </a:solidFill>
                <a:latin typeface="方正兰亭粗黑_GBK" charset="-122"/>
                <a:ea typeface="微软雅黑"/>
                <a:sym typeface="宋体" pitchFamily="2" charset="-122"/>
              </a:rPr>
              <a:t>回款数：</a:t>
            </a:r>
            <a:r>
              <a:rPr lang="en-US" sz="1467">
                <a:solidFill>
                  <a:schemeClr val="bg1"/>
                </a:solidFill>
                <a:latin typeface="微软雅黑"/>
                <a:ea typeface="微软雅黑"/>
                <a:sym typeface="方正兰亭粗黑_GBK" charset="-122"/>
              </a:rPr>
              <a:t>640</a:t>
            </a:r>
            <a:r>
              <a:rPr lang="zh-CN" altLang="en-US" sz="1467">
                <a:solidFill>
                  <a:schemeClr val="bg1"/>
                </a:solidFill>
                <a:latin typeface="方正兰亭粗黑_GBK" charset="-122"/>
                <a:ea typeface="微软雅黑"/>
                <a:sym typeface="宋体" pitchFamily="2" charset="-122"/>
              </a:rPr>
              <a:t>万</a:t>
            </a:r>
          </a:p>
        </p:txBody>
      </p:sp>
      <p:sp>
        <p:nvSpPr>
          <p:cNvPr id="47" name="矩形 22"/>
          <p:cNvSpPr>
            <a:spLocks noChangeArrowheads="1"/>
          </p:cNvSpPr>
          <p:nvPr/>
        </p:nvSpPr>
        <p:spPr bwMode="auto">
          <a:xfrm>
            <a:off x="7344834" y="4740275"/>
            <a:ext cx="2256367" cy="302684"/>
          </a:xfrm>
          <a:prstGeom prst="rect">
            <a:avLst/>
          </a:prstGeom>
          <a:solidFill>
            <a:schemeClr val="accent1"/>
          </a:solidFill>
          <a:ln>
            <a:noFill/>
          </a:ln>
          <a:effectLst/>
          <a:scene3d>
            <a:camera prst="orthographicFront">
              <a:rot lat="0" lon="0" rev="0"/>
            </a:camera>
            <a:lightRig rig="contrasting" dir="t">
              <a:rot lat="0" lon="0" rev="7800000"/>
            </a:lightRig>
          </a:scene3d>
          <a:sp3d>
            <a:bevelT w="139700" h="139700"/>
          </a:sp3d>
        </p:spPr>
        <p:txBody>
          <a:bodyPr anchor="ctr"/>
          <a:lstStyle/>
          <a:p>
            <a:pPr algn="ctr"/>
            <a:endParaRPr lang="zh-CN" altLang="zh-CN" sz="2400">
              <a:solidFill>
                <a:srgbClr val="FFFFFF"/>
              </a:solidFill>
              <a:latin typeface="宋体" pitchFamily="2" charset="-122"/>
              <a:ea typeface="微软雅黑"/>
              <a:sym typeface="宋体" pitchFamily="2" charset="-122"/>
            </a:endParaRPr>
          </a:p>
        </p:txBody>
      </p:sp>
      <p:sp>
        <p:nvSpPr>
          <p:cNvPr id="48" name="矩形 23"/>
          <p:cNvSpPr>
            <a:spLocks noChangeArrowheads="1"/>
          </p:cNvSpPr>
          <p:nvPr/>
        </p:nvSpPr>
        <p:spPr bwMode="auto">
          <a:xfrm>
            <a:off x="7359651" y="5262563"/>
            <a:ext cx="3536949" cy="302683"/>
          </a:xfrm>
          <a:prstGeom prst="rect">
            <a:avLst/>
          </a:prstGeom>
          <a:solidFill>
            <a:schemeClr val="accent1"/>
          </a:solidFill>
          <a:ln>
            <a:noFill/>
          </a:ln>
          <a:effectLst/>
          <a:scene3d>
            <a:camera prst="orthographicFront">
              <a:rot lat="0" lon="0" rev="0"/>
            </a:camera>
            <a:lightRig rig="contrasting" dir="t">
              <a:rot lat="0" lon="0" rev="7800000"/>
            </a:lightRig>
          </a:scene3d>
          <a:sp3d>
            <a:bevelT w="139700" h="139700"/>
          </a:sp3d>
        </p:spPr>
        <p:txBody>
          <a:bodyPr anchor="ctr"/>
          <a:lstStyle/>
          <a:p>
            <a:pPr algn="ctr"/>
            <a:endParaRPr lang="zh-CN" altLang="zh-CN" sz="2400">
              <a:solidFill>
                <a:srgbClr val="FFFFFF"/>
              </a:solidFill>
              <a:latin typeface="宋体" pitchFamily="2" charset="-122"/>
              <a:ea typeface="微软雅黑"/>
              <a:sym typeface="宋体" pitchFamily="2" charset="-122"/>
            </a:endParaRPr>
          </a:p>
        </p:txBody>
      </p:sp>
      <p:sp>
        <p:nvSpPr>
          <p:cNvPr id="49" name="矩形 24"/>
          <p:cNvSpPr>
            <a:spLocks noChangeArrowheads="1"/>
          </p:cNvSpPr>
          <p:nvPr/>
        </p:nvSpPr>
        <p:spPr bwMode="auto">
          <a:xfrm>
            <a:off x="7344833" y="5784850"/>
            <a:ext cx="2878667" cy="302684"/>
          </a:xfrm>
          <a:prstGeom prst="rect">
            <a:avLst/>
          </a:prstGeom>
          <a:solidFill>
            <a:schemeClr val="accent1"/>
          </a:solidFill>
          <a:ln>
            <a:noFill/>
          </a:ln>
          <a:effectLst/>
          <a:scene3d>
            <a:camera prst="orthographicFront">
              <a:rot lat="0" lon="0" rev="0"/>
            </a:camera>
            <a:lightRig rig="contrasting" dir="t">
              <a:rot lat="0" lon="0" rev="7800000"/>
            </a:lightRig>
          </a:scene3d>
          <a:sp3d>
            <a:bevelT w="139700" h="139700"/>
          </a:sp3d>
        </p:spPr>
        <p:txBody>
          <a:bodyPr anchor="ctr"/>
          <a:lstStyle/>
          <a:p>
            <a:pPr algn="ctr"/>
            <a:endParaRPr lang="zh-CN" altLang="zh-CN" sz="2400">
              <a:solidFill>
                <a:srgbClr val="FFFFFF"/>
              </a:solidFill>
              <a:latin typeface="宋体" pitchFamily="2" charset="-122"/>
              <a:ea typeface="微软雅黑"/>
              <a:sym typeface="宋体" pitchFamily="2" charset="-122"/>
            </a:endParaRPr>
          </a:p>
        </p:txBody>
      </p:sp>
      <p:sp>
        <p:nvSpPr>
          <p:cNvPr id="50" name="TextBox 25"/>
          <p:cNvSpPr>
            <a:spLocks noChangeArrowheads="1"/>
          </p:cNvSpPr>
          <p:nvPr/>
        </p:nvSpPr>
        <p:spPr bwMode="auto">
          <a:xfrm>
            <a:off x="7622117" y="4719108"/>
            <a:ext cx="1531188" cy="318100"/>
          </a:xfrm>
          <a:prstGeom prst="rect">
            <a:avLst/>
          </a:prstGeom>
          <a:noFill/>
          <a:ln>
            <a:noFill/>
          </a:ln>
        </p:spPr>
        <p:txBody>
          <a:bodyPr wrap="none">
            <a:spAutoFit/>
          </a:bodyPr>
          <a:lstStyle/>
          <a:p>
            <a:r>
              <a:rPr lang="zh-CN" altLang="en-US" sz="1467" dirty="0">
                <a:solidFill>
                  <a:schemeClr val="bg1"/>
                </a:solidFill>
                <a:latin typeface="方正兰亭粗黑_GBK" charset="-122"/>
                <a:ea typeface="微软雅黑"/>
                <a:sym typeface="宋体" pitchFamily="2" charset="-122"/>
              </a:rPr>
              <a:t>计划完成：</a:t>
            </a:r>
            <a:r>
              <a:rPr lang="en-US" sz="1467" dirty="0">
                <a:solidFill>
                  <a:schemeClr val="bg1"/>
                </a:solidFill>
                <a:latin typeface="微软雅黑"/>
                <a:ea typeface="微软雅黑"/>
                <a:sym typeface="方正兰亭粗黑_GBK" charset="-122"/>
              </a:rPr>
              <a:t>56</a:t>
            </a:r>
            <a:r>
              <a:rPr lang="zh-CN" altLang="en-US" sz="1467" dirty="0">
                <a:solidFill>
                  <a:schemeClr val="bg1"/>
                </a:solidFill>
                <a:latin typeface="方正兰亭粗黑_GBK" charset="-122"/>
                <a:ea typeface="微软雅黑"/>
                <a:sym typeface="宋体" pitchFamily="2" charset="-122"/>
              </a:rPr>
              <a:t>％</a:t>
            </a:r>
          </a:p>
        </p:txBody>
      </p:sp>
      <p:sp>
        <p:nvSpPr>
          <p:cNvPr id="51" name="TextBox 26"/>
          <p:cNvSpPr>
            <a:spLocks noChangeArrowheads="1"/>
          </p:cNvSpPr>
          <p:nvPr/>
        </p:nvSpPr>
        <p:spPr bwMode="auto">
          <a:xfrm>
            <a:off x="7632701" y="5241396"/>
            <a:ext cx="2017899" cy="318100"/>
          </a:xfrm>
          <a:prstGeom prst="rect">
            <a:avLst/>
          </a:prstGeom>
          <a:noFill/>
          <a:ln>
            <a:noFill/>
          </a:ln>
        </p:spPr>
        <p:txBody>
          <a:bodyPr wrap="none">
            <a:spAutoFit/>
          </a:bodyPr>
          <a:lstStyle/>
          <a:p>
            <a:r>
              <a:rPr lang="zh-CN" altLang="en-US" sz="1467" dirty="0">
                <a:solidFill>
                  <a:schemeClr val="bg1"/>
                </a:solidFill>
                <a:latin typeface="方正兰亭粗黑_GBK" charset="-122"/>
                <a:ea typeface="微软雅黑"/>
                <a:sym typeface="宋体" pitchFamily="2" charset="-122"/>
              </a:rPr>
              <a:t>实际完成数目：</a:t>
            </a:r>
            <a:r>
              <a:rPr lang="en-US" sz="1467" dirty="0">
                <a:solidFill>
                  <a:schemeClr val="bg1"/>
                </a:solidFill>
                <a:latin typeface="微软雅黑"/>
                <a:ea typeface="微软雅黑"/>
                <a:sym typeface="方正兰亭粗黑_GBK" charset="-122"/>
              </a:rPr>
              <a:t>820</a:t>
            </a:r>
            <a:r>
              <a:rPr lang="zh-CN" altLang="en-US" sz="1467" dirty="0">
                <a:solidFill>
                  <a:schemeClr val="bg1"/>
                </a:solidFill>
                <a:latin typeface="方正兰亭粗黑_GBK" charset="-122"/>
                <a:ea typeface="微软雅黑"/>
                <a:sym typeface="宋体" pitchFamily="2" charset="-122"/>
              </a:rPr>
              <a:t>万</a:t>
            </a:r>
          </a:p>
        </p:txBody>
      </p:sp>
      <p:sp>
        <p:nvSpPr>
          <p:cNvPr id="52" name="TextBox 27"/>
          <p:cNvSpPr>
            <a:spLocks noChangeArrowheads="1"/>
          </p:cNvSpPr>
          <p:nvPr/>
        </p:nvSpPr>
        <p:spPr bwMode="auto">
          <a:xfrm>
            <a:off x="7647517" y="5763683"/>
            <a:ext cx="1454244" cy="318100"/>
          </a:xfrm>
          <a:prstGeom prst="rect">
            <a:avLst/>
          </a:prstGeom>
          <a:noFill/>
          <a:ln>
            <a:noFill/>
          </a:ln>
        </p:spPr>
        <p:txBody>
          <a:bodyPr wrap="none">
            <a:spAutoFit/>
          </a:bodyPr>
          <a:lstStyle/>
          <a:p>
            <a:r>
              <a:rPr lang="zh-CN" altLang="en-US" sz="1467" dirty="0">
                <a:solidFill>
                  <a:schemeClr val="bg1"/>
                </a:solidFill>
                <a:latin typeface="方正兰亭粗黑_GBK" charset="-122"/>
                <a:ea typeface="微软雅黑"/>
                <a:sym typeface="宋体" pitchFamily="2" charset="-122"/>
              </a:rPr>
              <a:t>回款数：</a:t>
            </a:r>
            <a:r>
              <a:rPr lang="en-US" sz="1467" dirty="0">
                <a:solidFill>
                  <a:schemeClr val="bg1"/>
                </a:solidFill>
                <a:latin typeface="微软雅黑"/>
                <a:ea typeface="微软雅黑"/>
                <a:sym typeface="方正兰亭粗黑_GBK" charset="-122"/>
              </a:rPr>
              <a:t>640</a:t>
            </a:r>
            <a:r>
              <a:rPr lang="zh-CN" altLang="en-US" sz="1467" dirty="0">
                <a:solidFill>
                  <a:schemeClr val="bg1"/>
                </a:solidFill>
                <a:latin typeface="方正兰亭粗黑_GBK" charset="-122"/>
                <a:ea typeface="微软雅黑"/>
                <a:sym typeface="宋体" pitchFamily="2" charset="-122"/>
              </a:rPr>
              <a:t>万</a:t>
            </a:r>
          </a:p>
        </p:txBody>
      </p:sp>
      <p:sp>
        <p:nvSpPr>
          <p:cNvPr id="22" name="文本框 21"/>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9690256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8"/>
                                        </p:tgtEl>
                                        <p:attrNameLst>
                                          <p:attrName>ppt_y</p:attrName>
                                        </p:attrNameLst>
                                      </p:cBhvr>
                                      <p:tavLst>
                                        <p:tav tm="0">
                                          <p:val>
                                            <p:strVal val="#ppt_y"/>
                                          </p:val>
                                        </p:tav>
                                        <p:tav tm="100000">
                                          <p:val>
                                            <p:strVal val="#ppt_y"/>
                                          </p:val>
                                        </p:tav>
                                      </p:tavLst>
                                    </p:anim>
                                    <p:anim calcmode="lin" valueType="num">
                                      <p:cBhvr>
                                        <p:cTn id="1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8"/>
                                        </p:tgtEl>
                                        <p:attrNameLst>
                                          <p:attrName>ppt_w</p:attrName>
                                        </p:attrNameLst>
                                      </p:cBhvr>
                                      <p:tavLst>
                                        <p:tav tm="0">
                                          <p:val>
                                            <p:strVal val="#ppt_w/10"/>
                                          </p:val>
                                        </p:tav>
                                        <p:tav tm="50000">
                                          <p:val>
                                            <p:strVal val="#ppt_w+.01"/>
                                          </p:val>
                                        </p:tav>
                                        <p:tav tm="100000">
                                          <p:val>
                                            <p:strVal val="#ppt_w"/>
                                          </p:val>
                                        </p:tav>
                                      </p:tavLst>
                                    </p:anim>
                                    <p:animEffect>
                                      <p:cBhvr>
                                        <p:cTn id="21" dur="500" tmFilter="0,0; .5, 1; 1, 1"/>
                                        <p:tgtEl>
                                          <p:spTgt spid="38"/>
                                        </p:tgtEl>
                                      </p:cBhvr>
                                    </p:animEffect>
                                  </p:childTnLst>
                                </p:cTn>
                              </p:par>
                            </p:childTnLst>
                          </p:cTn>
                        </p:par>
                        <p:par>
                          <p:cTn id="22" fill="hold">
                            <p:stCondLst>
                              <p:cond delay="1850"/>
                            </p:stCondLst>
                            <p:childTnLst>
                              <p:par>
                                <p:cTn id="23" presetID="2" presetClass="entr" presetSubtype="4"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ppt_x</p:attrName>
                                        </p:attrNameLst>
                                      </p:cBhvr>
                                      <p:tavLst>
                                        <p:tav tm="0">
                                          <p:val>
                                            <p:strVal val="#ppt_x"/>
                                          </p:val>
                                        </p:tav>
                                        <p:tav tm="100000">
                                          <p:val>
                                            <p:strVal val="#ppt_x"/>
                                          </p:val>
                                        </p:tav>
                                      </p:tavLst>
                                    </p:anim>
                                    <p:anim calcmode="lin" valueType="num">
                                      <p:cBhvr>
                                        <p:cTn id="26" dur="500" fill="hold"/>
                                        <p:tgtEl>
                                          <p:spTgt spid="37"/>
                                        </p:tgtEl>
                                        <p:attrNameLst>
                                          <p:attrName>ppt_y</p:attrName>
                                        </p:attrNameLst>
                                      </p:cBhvr>
                                      <p:tavLst>
                                        <p:tav tm="0">
                                          <p:val>
                                            <p:strVal val="1+#ppt_h/2"/>
                                          </p:val>
                                        </p:tav>
                                        <p:tav tm="100000">
                                          <p:val>
                                            <p:strVal val="#ppt_y"/>
                                          </p:val>
                                        </p:tav>
                                      </p:tavLst>
                                    </p:anim>
                                  </p:childTnLst>
                                </p:cTn>
                              </p:par>
                            </p:childTnLst>
                          </p:cTn>
                        </p:par>
                        <p:par>
                          <p:cTn id="27" fill="hold">
                            <p:stCondLst>
                              <p:cond delay="23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9"/>
                                        </p:tgtEl>
                                        <p:attrNameLst>
                                          <p:attrName>ppt_y</p:attrName>
                                        </p:attrNameLst>
                                      </p:cBhvr>
                                      <p:tavLst>
                                        <p:tav tm="0">
                                          <p:val>
                                            <p:strVal val="#ppt_y"/>
                                          </p:val>
                                        </p:tav>
                                        <p:tav tm="100000">
                                          <p:val>
                                            <p:strVal val="#ppt_y"/>
                                          </p:val>
                                        </p:tav>
                                      </p:tavLst>
                                    </p:anim>
                                    <p:anim calcmode="lin" valueType="num">
                                      <p:cBhvr>
                                        <p:cTn id="32"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9"/>
                                        </p:tgtEl>
                                        <p:attrNameLst>
                                          <p:attrName>ppt_w</p:attrName>
                                        </p:attrNameLst>
                                      </p:cBhvr>
                                      <p:tavLst>
                                        <p:tav tm="0">
                                          <p:val>
                                            <p:strVal val="#ppt_w/10"/>
                                          </p:val>
                                        </p:tav>
                                        <p:tav tm="50000">
                                          <p:val>
                                            <p:strVal val="#ppt_w+.01"/>
                                          </p:val>
                                        </p:tav>
                                        <p:tav tm="100000">
                                          <p:val>
                                            <p:strVal val="#ppt_w"/>
                                          </p:val>
                                        </p:tav>
                                      </p:tavLst>
                                    </p:anim>
                                    <p:animEffect>
                                      <p:cBhvr>
                                        <p:cTn id="34" dur="500" tmFilter="0,0; .5, 1; 1, 1"/>
                                        <p:tgtEl>
                                          <p:spTgt spid="39"/>
                                        </p:tgtEl>
                                      </p:cBhvr>
                                    </p:animEffect>
                                  </p:childTnLst>
                                </p:cTn>
                              </p:par>
                            </p:childTnLst>
                          </p:cTn>
                        </p:par>
                        <p:par>
                          <p:cTn id="35" fill="hold">
                            <p:stCondLst>
                              <p:cond delay="3250"/>
                            </p:stCondLst>
                            <p:childTnLst>
                              <p:par>
                                <p:cTn id="36" presetID="2" presetClass="entr" presetSubtype="4"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ppt_x</p:attrName>
                                        </p:attrNameLst>
                                      </p:cBhvr>
                                      <p:tavLst>
                                        <p:tav tm="0">
                                          <p:val>
                                            <p:strVal val="#ppt_x"/>
                                          </p:val>
                                        </p:tav>
                                        <p:tav tm="100000">
                                          <p:val>
                                            <p:strVal val="#ppt_x"/>
                                          </p:val>
                                        </p:tav>
                                      </p:tavLst>
                                    </p:anim>
                                    <p:anim calcmode="lin" valueType="num">
                                      <p:cBhvr>
                                        <p:cTn id="39" dur="500" fill="hold"/>
                                        <p:tgtEl>
                                          <p:spTgt spid="40"/>
                                        </p:tgtEl>
                                        <p:attrNameLst>
                                          <p:attrName>ppt_y</p:attrName>
                                        </p:attrNameLst>
                                      </p:cBhvr>
                                      <p:tavLst>
                                        <p:tav tm="0">
                                          <p:val>
                                            <p:strVal val="1+#ppt_h/2"/>
                                          </p:val>
                                        </p:tav>
                                        <p:tav tm="100000">
                                          <p:val>
                                            <p:strVal val="#ppt_y"/>
                                          </p:val>
                                        </p:tav>
                                      </p:tavLst>
                                    </p:anim>
                                  </p:childTnLst>
                                </p:cTn>
                              </p:par>
                            </p:childTnLst>
                          </p:cTn>
                        </p:par>
                        <p:par>
                          <p:cTn id="40" fill="hold">
                            <p:stCondLst>
                              <p:cond delay="3750"/>
                            </p:stCondLst>
                            <p:childTnLst>
                              <p:par>
                                <p:cTn id="41" presetID="22" presetClass="entr" presetSubtype="2"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p:cBhvr>
                                        <p:cTn id="43" dur="400"/>
                                        <p:tgtEl>
                                          <p:spTgt spid="41"/>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p:cBhvr>
                                        <p:cTn id="46" dur="500"/>
                                        <p:tgtEl>
                                          <p:spTgt spid="4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p:cBhvr>
                                        <p:cTn id="49" dur="500"/>
                                        <p:tgtEl>
                                          <p:spTgt spid="5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p:cBhvr>
                                        <p:cTn id="52" dur="500"/>
                                        <p:tgtEl>
                                          <p:spTgt spid="47"/>
                                        </p:tgtEl>
                                      </p:cBhvr>
                                    </p:animEffect>
                                  </p:childTnLst>
                                </p:cTn>
                              </p:par>
                            </p:childTnLst>
                          </p:cTn>
                        </p:par>
                        <p:par>
                          <p:cTn id="53" fill="hold">
                            <p:stCondLst>
                              <p:cond delay="4250"/>
                            </p:stCondLst>
                            <p:childTnLst>
                              <p:par>
                                <p:cTn id="54" presetID="22" presetClass="entr" presetSubtype="2"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p:cBhvr>
                                        <p:cTn id="56" dur="500"/>
                                        <p:tgtEl>
                                          <p:spTgt spid="42"/>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p:cBhvr>
                                        <p:cTn id="59" dur="500"/>
                                        <p:tgtEl>
                                          <p:spTgt spid="4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p:cBhvr>
                                        <p:cTn id="62" dur="500"/>
                                        <p:tgtEl>
                                          <p:spTgt spid="4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p:cBhvr>
                                        <p:cTn id="65" dur="500"/>
                                        <p:tgtEl>
                                          <p:spTgt spid="51"/>
                                        </p:tgtEl>
                                      </p:cBhvr>
                                    </p:animEffect>
                                  </p:childTnLst>
                                </p:cTn>
                              </p:par>
                            </p:childTnLst>
                          </p:cTn>
                        </p:par>
                        <p:par>
                          <p:cTn id="66" fill="hold">
                            <p:stCondLst>
                              <p:cond delay="4750"/>
                            </p:stCondLst>
                            <p:childTnLst>
                              <p:par>
                                <p:cTn id="67" presetID="22" presetClass="entr" presetSubtype="2"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p:cBhvr>
                                        <p:cTn id="69" dur="500"/>
                                        <p:tgtEl>
                                          <p:spTgt spid="46"/>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p:cBhvr>
                                        <p:cTn id="72" dur="500"/>
                                        <p:tgtEl>
                                          <p:spTgt spid="4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p:cBhvr>
                                        <p:cTn id="75" dur="500"/>
                                        <p:tgtEl>
                                          <p:spTgt spid="4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p:cBhvr>
                                        <p:cTn id="7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bldLvl="0" autoUpdateAnimBg="0"/>
      <p:bldP spid="38" grpId="0" bldLvl="0" autoUpdateAnimBg="0"/>
      <p:bldP spid="39" grpId="0" bldLvl="0" autoUpdateAnimBg="0"/>
      <p:bldP spid="40" grpId="0" bldLvl="0" autoUpdateAnimBg="0"/>
      <p:bldP spid="41" grpId="0" bldLvl="0" animBg="1" autoUpdateAnimBg="0"/>
      <p:bldP spid="42" grpId="0" bldLvl="0" animBg="1" autoUpdateAnimBg="0"/>
      <p:bldP spid="43" grpId="0" bldLvl="0" animBg="1" autoUpdateAnimBg="0"/>
      <p:bldP spid="44" grpId="0" bldLvl="0" autoUpdateAnimBg="0"/>
      <p:bldP spid="45" grpId="0" bldLvl="0" autoUpdateAnimBg="0"/>
      <p:bldP spid="46" grpId="0" bldLvl="0" autoUpdateAnimBg="0"/>
      <p:bldP spid="47" grpId="0" bldLvl="0" animBg="1" autoUpdateAnimBg="0"/>
      <p:bldP spid="48" grpId="0" bldLvl="0" animBg="1" autoUpdateAnimBg="0"/>
      <p:bldP spid="49" grpId="0" bldLvl="0" animBg="1" autoUpdateAnimBg="0"/>
      <p:bldP spid="50" grpId="0" bldLvl="0" autoUpdateAnimBg="0"/>
      <p:bldP spid="51" grpId="0" bldLvl="0" autoUpdateAnimBg="0"/>
      <p:bldP spid="52"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7435" y="1668403"/>
            <a:ext cx="2420688" cy="396884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5"/>
          </a:p>
        </p:txBody>
      </p:sp>
      <p:sp>
        <p:nvSpPr>
          <p:cNvPr id="7" name="Rectangle 6"/>
          <p:cNvSpPr/>
          <p:nvPr/>
        </p:nvSpPr>
        <p:spPr>
          <a:xfrm>
            <a:off x="3589977" y="1668403"/>
            <a:ext cx="2420688" cy="396884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5"/>
          </a:p>
        </p:txBody>
      </p:sp>
      <p:sp>
        <p:nvSpPr>
          <p:cNvPr id="8" name="Rectangle 7"/>
          <p:cNvSpPr/>
          <p:nvPr/>
        </p:nvSpPr>
        <p:spPr>
          <a:xfrm>
            <a:off x="6179648" y="1668403"/>
            <a:ext cx="2420688" cy="396884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5"/>
          </a:p>
        </p:txBody>
      </p:sp>
      <p:sp>
        <p:nvSpPr>
          <p:cNvPr id="9" name="Rectangle 8"/>
          <p:cNvSpPr/>
          <p:nvPr/>
        </p:nvSpPr>
        <p:spPr>
          <a:xfrm>
            <a:off x="8797779" y="1668400"/>
            <a:ext cx="2420688" cy="396884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5"/>
          </a:p>
        </p:txBody>
      </p:sp>
      <p:sp>
        <p:nvSpPr>
          <p:cNvPr id="14" name="Rounded Rectangle 13"/>
          <p:cNvSpPr/>
          <p:nvPr/>
        </p:nvSpPr>
        <p:spPr>
          <a:xfrm>
            <a:off x="1447788" y="2065284"/>
            <a:ext cx="1539979" cy="1488317"/>
          </a:xfrm>
          <a:prstGeom prst="roundRect">
            <a:avLst>
              <a:gd name="adj" fmla="val 7442"/>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5"/>
          </a:p>
        </p:txBody>
      </p:sp>
      <p:sp>
        <p:nvSpPr>
          <p:cNvPr id="15" name="Rounded Rectangle 14"/>
          <p:cNvSpPr/>
          <p:nvPr/>
        </p:nvSpPr>
        <p:spPr>
          <a:xfrm>
            <a:off x="4030331" y="2065284"/>
            <a:ext cx="1539979" cy="1488317"/>
          </a:xfrm>
          <a:prstGeom prst="roundRect">
            <a:avLst>
              <a:gd name="adj" fmla="val 7442"/>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5"/>
          </a:p>
        </p:txBody>
      </p:sp>
      <p:sp>
        <p:nvSpPr>
          <p:cNvPr id="16" name="Rounded Rectangle 15"/>
          <p:cNvSpPr/>
          <p:nvPr/>
        </p:nvSpPr>
        <p:spPr>
          <a:xfrm>
            <a:off x="6620001" y="2065284"/>
            <a:ext cx="1539979" cy="1488317"/>
          </a:xfrm>
          <a:prstGeom prst="roundRect">
            <a:avLst>
              <a:gd name="adj" fmla="val 7442"/>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5"/>
          </a:p>
        </p:txBody>
      </p:sp>
      <p:sp>
        <p:nvSpPr>
          <p:cNvPr id="17" name="Rounded Rectangle 16"/>
          <p:cNvSpPr/>
          <p:nvPr/>
        </p:nvSpPr>
        <p:spPr>
          <a:xfrm>
            <a:off x="9238133" y="2065284"/>
            <a:ext cx="1539979" cy="1488317"/>
          </a:xfrm>
          <a:prstGeom prst="roundRect">
            <a:avLst>
              <a:gd name="adj" fmla="val 7442"/>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5"/>
          </a:p>
        </p:txBody>
      </p:sp>
      <p:sp>
        <p:nvSpPr>
          <p:cNvPr id="18" name="Rectangle 17"/>
          <p:cNvSpPr/>
          <p:nvPr/>
        </p:nvSpPr>
        <p:spPr>
          <a:xfrm>
            <a:off x="1126347" y="3782430"/>
            <a:ext cx="2182864" cy="934358"/>
          </a:xfrm>
          <a:prstGeom prst="rect">
            <a:avLst/>
          </a:prstGeom>
        </p:spPr>
        <p:txBody>
          <a:bodyPr wrap="square">
            <a:spAutoFit/>
          </a:bodyPr>
          <a:lstStyle/>
          <a:p>
            <a:pPr algn="ctr"/>
            <a:r>
              <a:rPr lang="zh-CN" altLang="en-US" sz="1368" dirty="0">
                <a:solidFill>
                  <a:schemeClr val="bg1">
                    <a:lumMod val="65000"/>
                  </a:schemeClr>
                </a:solidFill>
                <a:latin typeface="Open Sans" pitchFamily="34" charset="0"/>
                <a:ea typeface="Open Sans" pitchFamily="34" charset="0"/>
                <a:cs typeface="Open Sans" pitchFamily="34" charset="0"/>
              </a:rPr>
              <a:t>在此录入上述图表的综合描述说明，在此录入上述图表的上述图表的综合描述说明入。</a:t>
            </a:r>
            <a:endParaRPr lang="en-US" sz="1368" dirty="0">
              <a:solidFill>
                <a:schemeClr val="bg1">
                  <a:lumMod val="65000"/>
                </a:schemeClr>
              </a:solidFill>
              <a:latin typeface="Open Sans" pitchFamily="34" charset="0"/>
              <a:ea typeface="Open Sans" pitchFamily="34" charset="0"/>
              <a:cs typeface="Open Sans" pitchFamily="34" charset="0"/>
            </a:endParaRPr>
          </a:p>
        </p:txBody>
      </p:sp>
      <p:sp>
        <p:nvSpPr>
          <p:cNvPr id="19" name="Rounded Rectangle 18"/>
          <p:cNvSpPr/>
          <p:nvPr/>
        </p:nvSpPr>
        <p:spPr>
          <a:xfrm>
            <a:off x="1461633" y="4898875"/>
            <a:ext cx="1539979" cy="484528"/>
          </a:xfrm>
          <a:prstGeom prst="roundRect">
            <a:avLst>
              <a:gd name="adj" fmla="val 74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23" b="1" dirty="0">
                <a:latin typeface="Open Sans" pitchFamily="34" charset="0"/>
                <a:ea typeface="Open Sans" pitchFamily="34" charset="0"/>
                <a:cs typeface="Open Sans" pitchFamily="34" charset="0"/>
              </a:rPr>
              <a:t>添加标题</a:t>
            </a:r>
            <a:endParaRPr lang="en-US" sz="1823" b="1" dirty="0">
              <a:latin typeface="Open Sans" pitchFamily="34" charset="0"/>
              <a:ea typeface="Open Sans" pitchFamily="34" charset="0"/>
              <a:cs typeface="Open Sans" pitchFamily="34" charset="0"/>
            </a:endParaRPr>
          </a:p>
        </p:txBody>
      </p:sp>
      <p:sp>
        <p:nvSpPr>
          <p:cNvPr id="21" name="Rectangle 20"/>
          <p:cNvSpPr/>
          <p:nvPr/>
        </p:nvSpPr>
        <p:spPr>
          <a:xfrm>
            <a:off x="3708889" y="3782430"/>
            <a:ext cx="2182864" cy="934358"/>
          </a:xfrm>
          <a:prstGeom prst="rect">
            <a:avLst/>
          </a:prstGeom>
        </p:spPr>
        <p:txBody>
          <a:bodyPr wrap="square">
            <a:spAutoFit/>
          </a:bodyPr>
          <a:lstStyle/>
          <a:p>
            <a:pPr algn="ctr"/>
            <a:r>
              <a:rPr lang="zh-CN" altLang="en-US" sz="1368" dirty="0">
                <a:solidFill>
                  <a:schemeClr val="bg1">
                    <a:lumMod val="65000"/>
                  </a:schemeClr>
                </a:solidFill>
                <a:latin typeface="Open Sans" pitchFamily="34" charset="0"/>
                <a:ea typeface="Open Sans" pitchFamily="34" charset="0"/>
                <a:cs typeface="Open Sans" pitchFamily="34" charset="0"/>
              </a:rPr>
              <a:t>在此录入上述图表的综合描述说明，在此录入上述图表的上述图表的综合描述说明入。</a:t>
            </a:r>
            <a:endParaRPr lang="en-US" altLang="zh-CN" sz="1368" dirty="0">
              <a:solidFill>
                <a:schemeClr val="bg1">
                  <a:lumMod val="65000"/>
                </a:schemeClr>
              </a:solidFill>
              <a:latin typeface="Open Sans" pitchFamily="34" charset="0"/>
              <a:ea typeface="Open Sans" pitchFamily="34" charset="0"/>
              <a:cs typeface="Open Sans" pitchFamily="34" charset="0"/>
            </a:endParaRPr>
          </a:p>
        </p:txBody>
      </p:sp>
      <p:sp>
        <p:nvSpPr>
          <p:cNvPr id="22" name="Rounded Rectangle 21"/>
          <p:cNvSpPr/>
          <p:nvPr/>
        </p:nvSpPr>
        <p:spPr>
          <a:xfrm>
            <a:off x="4030331" y="4898875"/>
            <a:ext cx="1539979" cy="484528"/>
          </a:xfrm>
          <a:prstGeom prst="roundRect">
            <a:avLst>
              <a:gd name="adj" fmla="val 74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23" b="1" dirty="0">
                <a:latin typeface="Open Sans" pitchFamily="34" charset="0"/>
                <a:ea typeface="Open Sans" pitchFamily="34" charset="0"/>
                <a:cs typeface="Open Sans" pitchFamily="34" charset="0"/>
              </a:rPr>
              <a:t>添加标题</a:t>
            </a:r>
            <a:endParaRPr lang="en-US" altLang="zh-CN" sz="1823" b="1" dirty="0">
              <a:latin typeface="Open Sans" pitchFamily="34" charset="0"/>
              <a:ea typeface="Open Sans" pitchFamily="34" charset="0"/>
              <a:cs typeface="Open Sans" pitchFamily="34" charset="0"/>
            </a:endParaRPr>
          </a:p>
        </p:txBody>
      </p:sp>
      <p:sp>
        <p:nvSpPr>
          <p:cNvPr id="23" name="Rectangle 22"/>
          <p:cNvSpPr/>
          <p:nvPr/>
        </p:nvSpPr>
        <p:spPr>
          <a:xfrm>
            <a:off x="6298560" y="3782430"/>
            <a:ext cx="2182864" cy="934358"/>
          </a:xfrm>
          <a:prstGeom prst="rect">
            <a:avLst/>
          </a:prstGeom>
        </p:spPr>
        <p:txBody>
          <a:bodyPr wrap="square">
            <a:spAutoFit/>
          </a:bodyPr>
          <a:lstStyle/>
          <a:p>
            <a:pPr algn="ctr"/>
            <a:r>
              <a:rPr lang="zh-CN" altLang="en-US" sz="1368" dirty="0">
                <a:solidFill>
                  <a:schemeClr val="bg1">
                    <a:lumMod val="65000"/>
                  </a:schemeClr>
                </a:solidFill>
                <a:latin typeface="Open Sans" pitchFamily="34" charset="0"/>
                <a:ea typeface="Open Sans" pitchFamily="34" charset="0"/>
                <a:cs typeface="Open Sans" pitchFamily="34" charset="0"/>
              </a:rPr>
              <a:t>在此录入上述图表的综合描述说明，在此录入上述图表的上述图表的综合描述说明入。</a:t>
            </a:r>
            <a:endParaRPr lang="en-US" altLang="zh-CN" sz="1368" dirty="0">
              <a:solidFill>
                <a:schemeClr val="bg1">
                  <a:lumMod val="65000"/>
                </a:schemeClr>
              </a:solidFill>
              <a:latin typeface="Open Sans" pitchFamily="34" charset="0"/>
              <a:ea typeface="Open Sans" pitchFamily="34" charset="0"/>
              <a:cs typeface="Open Sans" pitchFamily="34" charset="0"/>
            </a:endParaRPr>
          </a:p>
        </p:txBody>
      </p:sp>
      <p:sp>
        <p:nvSpPr>
          <p:cNvPr id="24" name="Rounded Rectangle 23"/>
          <p:cNvSpPr/>
          <p:nvPr/>
        </p:nvSpPr>
        <p:spPr>
          <a:xfrm>
            <a:off x="6620001" y="4898875"/>
            <a:ext cx="1539979" cy="484528"/>
          </a:xfrm>
          <a:prstGeom prst="roundRect">
            <a:avLst>
              <a:gd name="adj" fmla="val 74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23" b="1" dirty="0">
                <a:latin typeface="Open Sans" pitchFamily="34" charset="0"/>
                <a:ea typeface="Open Sans" pitchFamily="34" charset="0"/>
                <a:cs typeface="Open Sans" pitchFamily="34" charset="0"/>
              </a:rPr>
              <a:t>添加标题</a:t>
            </a:r>
            <a:endParaRPr lang="en-US" altLang="zh-CN" sz="1823" b="1" dirty="0">
              <a:latin typeface="Open Sans" pitchFamily="34" charset="0"/>
              <a:ea typeface="Open Sans" pitchFamily="34" charset="0"/>
              <a:cs typeface="Open Sans" pitchFamily="34" charset="0"/>
            </a:endParaRPr>
          </a:p>
        </p:txBody>
      </p:sp>
      <p:sp>
        <p:nvSpPr>
          <p:cNvPr id="25" name="Rectangle 24"/>
          <p:cNvSpPr/>
          <p:nvPr/>
        </p:nvSpPr>
        <p:spPr>
          <a:xfrm>
            <a:off x="8916691" y="3782430"/>
            <a:ext cx="2182864" cy="934358"/>
          </a:xfrm>
          <a:prstGeom prst="rect">
            <a:avLst/>
          </a:prstGeom>
        </p:spPr>
        <p:txBody>
          <a:bodyPr wrap="square">
            <a:spAutoFit/>
          </a:bodyPr>
          <a:lstStyle/>
          <a:p>
            <a:pPr algn="ctr"/>
            <a:r>
              <a:rPr lang="zh-CN" altLang="en-US" sz="1368" dirty="0">
                <a:solidFill>
                  <a:schemeClr val="bg1">
                    <a:lumMod val="65000"/>
                  </a:schemeClr>
                </a:solidFill>
                <a:latin typeface="Open Sans" pitchFamily="34" charset="0"/>
                <a:ea typeface="Open Sans" pitchFamily="34" charset="0"/>
                <a:cs typeface="Open Sans" pitchFamily="34" charset="0"/>
              </a:rPr>
              <a:t>在此录入上述图表的综合描述说明，在此录入上述图表的上述图表的综合描述说明入。</a:t>
            </a:r>
            <a:endParaRPr lang="en-US" altLang="zh-CN" sz="1368" dirty="0">
              <a:solidFill>
                <a:schemeClr val="bg1">
                  <a:lumMod val="65000"/>
                </a:schemeClr>
              </a:solidFill>
              <a:latin typeface="Open Sans" pitchFamily="34" charset="0"/>
              <a:ea typeface="Open Sans" pitchFamily="34" charset="0"/>
              <a:cs typeface="Open Sans" pitchFamily="34" charset="0"/>
            </a:endParaRPr>
          </a:p>
        </p:txBody>
      </p:sp>
      <p:sp>
        <p:nvSpPr>
          <p:cNvPr id="26" name="Rounded Rectangle 25"/>
          <p:cNvSpPr/>
          <p:nvPr/>
        </p:nvSpPr>
        <p:spPr>
          <a:xfrm>
            <a:off x="9077412" y="4898875"/>
            <a:ext cx="1861421" cy="484528"/>
          </a:xfrm>
          <a:prstGeom prst="roundRect">
            <a:avLst>
              <a:gd name="adj" fmla="val 74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23" b="1" dirty="0">
                <a:latin typeface="Open Sans" pitchFamily="34" charset="0"/>
                <a:ea typeface="Open Sans" pitchFamily="34" charset="0"/>
                <a:cs typeface="Open Sans" pitchFamily="34" charset="0"/>
              </a:rPr>
              <a:t>添加标题</a:t>
            </a:r>
            <a:endParaRPr lang="en-US" altLang="zh-CN" sz="1823" b="1" dirty="0">
              <a:latin typeface="Open Sans" pitchFamily="34" charset="0"/>
              <a:ea typeface="Open Sans" pitchFamily="34" charset="0"/>
              <a:cs typeface="Open Sans" pitchFamily="34" charset="0"/>
            </a:endParaRPr>
          </a:p>
        </p:txBody>
      </p:sp>
      <p:sp>
        <p:nvSpPr>
          <p:cNvPr id="20" name="文本框 19"/>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3936011368"/>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250" fill="hold"/>
                                        <p:tgtEl>
                                          <p:spTgt spid="14"/>
                                        </p:tgtEl>
                                        <p:attrNameLst>
                                          <p:attrName>ppt_x</p:attrName>
                                        </p:attrNameLst>
                                      </p:cBhvr>
                                      <p:tavLst>
                                        <p:tav tm="0">
                                          <p:val>
                                            <p:strVal val="#ppt_x"/>
                                          </p:val>
                                        </p:tav>
                                        <p:tav tm="100000">
                                          <p:val>
                                            <p:strVal val="#ppt_x"/>
                                          </p:val>
                                        </p:tav>
                                      </p:tavLst>
                                    </p:anim>
                                    <p:anim calcmode="lin" valueType="num">
                                      <p:cBhvr additive="base">
                                        <p:cTn id="13" dur="2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250" fill="hold"/>
                                        <p:tgtEl>
                                          <p:spTgt spid="19"/>
                                        </p:tgtEl>
                                        <p:attrNameLst>
                                          <p:attrName>ppt_x</p:attrName>
                                        </p:attrNameLst>
                                      </p:cBhvr>
                                      <p:tavLst>
                                        <p:tav tm="0">
                                          <p:val>
                                            <p:strVal val="#ppt_x"/>
                                          </p:val>
                                        </p:tav>
                                        <p:tav tm="100000">
                                          <p:val>
                                            <p:strVal val="#ppt_x"/>
                                          </p:val>
                                        </p:tav>
                                      </p:tavLst>
                                    </p:anim>
                                    <p:anim calcmode="lin" valueType="num">
                                      <p:cBhvr additive="base">
                                        <p:cTn id="23" dur="250" fill="hold"/>
                                        <p:tgtEl>
                                          <p:spTgt spid="19"/>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ppt_x"/>
                                          </p:val>
                                        </p:tav>
                                        <p:tav tm="100000">
                                          <p:val>
                                            <p:strVal val="#ppt_x"/>
                                          </p:val>
                                        </p:tav>
                                      </p:tavLst>
                                    </p:anim>
                                    <p:anim calcmode="lin" valueType="num">
                                      <p:cBhvr additive="base">
                                        <p:cTn id="28" dur="25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250" fill="hold"/>
                                        <p:tgtEl>
                                          <p:spTgt spid="15"/>
                                        </p:tgtEl>
                                        <p:attrNameLst>
                                          <p:attrName>ppt_x</p:attrName>
                                        </p:attrNameLst>
                                      </p:cBhvr>
                                      <p:tavLst>
                                        <p:tav tm="0">
                                          <p:val>
                                            <p:strVal val="#ppt_x"/>
                                          </p:val>
                                        </p:tav>
                                        <p:tav tm="100000">
                                          <p:val>
                                            <p:strVal val="#ppt_x"/>
                                          </p:val>
                                        </p:tav>
                                      </p:tavLst>
                                    </p:anim>
                                    <p:anim calcmode="lin" valueType="num">
                                      <p:cBhvr additive="base">
                                        <p:cTn id="33" dur="25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250" fill="hold"/>
                                        <p:tgtEl>
                                          <p:spTgt spid="21"/>
                                        </p:tgtEl>
                                        <p:attrNameLst>
                                          <p:attrName>ppt_x</p:attrName>
                                        </p:attrNameLst>
                                      </p:cBhvr>
                                      <p:tavLst>
                                        <p:tav tm="0">
                                          <p:val>
                                            <p:strVal val="#ppt_x"/>
                                          </p:val>
                                        </p:tav>
                                        <p:tav tm="100000">
                                          <p:val>
                                            <p:strVal val="#ppt_x"/>
                                          </p:val>
                                        </p:tav>
                                      </p:tavLst>
                                    </p:anim>
                                    <p:anim calcmode="lin" valueType="num">
                                      <p:cBhvr additive="base">
                                        <p:cTn id="38" dur="25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250" fill="hold"/>
                                        <p:tgtEl>
                                          <p:spTgt spid="22"/>
                                        </p:tgtEl>
                                        <p:attrNameLst>
                                          <p:attrName>ppt_x</p:attrName>
                                        </p:attrNameLst>
                                      </p:cBhvr>
                                      <p:tavLst>
                                        <p:tav tm="0">
                                          <p:val>
                                            <p:strVal val="#ppt_x"/>
                                          </p:val>
                                        </p:tav>
                                        <p:tav tm="100000">
                                          <p:val>
                                            <p:strVal val="#ppt_x"/>
                                          </p:val>
                                        </p:tav>
                                      </p:tavLst>
                                    </p:anim>
                                    <p:anim calcmode="lin" valueType="num">
                                      <p:cBhvr additive="base">
                                        <p:cTn id="43" dur="25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250" fill="hold"/>
                                        <p:tgtEl>
                                          <p:spTgt spid="8"/>
                                        </p:tgtEl>
                                        <p:attrNameLst>
                                          <p:attrName>ppt_x</p:attrName>
                                        </p:attrNameLst>
                                      </p:cBhvr>
                                      <p:tavLst>
                                        <p:tav tm="0">
                                          <p:val>
                                            <p:strVal val="#ppt_x"/>
                                          </p:val>
                                        </p:tav>
                                        <p:tav tm="100000">
                                          <p:val>
                                            <p:strVal val="#ppt_x"/>
                                          </p:val>
                                        </p:tav>
                                      </p:tavLst>
                                    </p:anim>
                                    <p:anim calcmode="lin" valueType="num">
                                      <p:cBhvr additive="base">
                                        <p:cTn id="48" dur="250" fill="hold"/>
                                        <p:tgtEl>
                                          <p:spTgt spid="8"/>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250" fill="hold"/>
                                        <p:tgtEl>
                                          <p:spTgt spid="23"/>
                                        </p:tgtEl>
                                        <p:attrNameLst>
                                          <p:attrName>ppt_x</p:attrName>
                                        </p:attrNameLst>
                                      </p:cBhvr>
                                      <p:tavLst>
                                        <p:tav tm="0">
                                          <p:val>
                                            <p:strVal val="#ppt_x"/>
                                          </p:val>
                                        </p:tav>
                                        <p:tav tm="100000">
                                          <p:val>
                                            <p:strVal val="#ppt_x"/>
                                          </p:val>
                                        </p:tav>
                                      </p:tavLst>
                                    </p:anim>
                                    <p:anim calcmode="lin" valueType="num">
                                      <p:cBhvr additive="base">
                                        <p:cTn id="58" dur="250" fill="hold"/>
                                        <p:tgtEl>
                                          <p:spTgt spid="23"/>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250" fill="hold"/>
                                        <p:tgtEl>
                                          <p:spTgt spid="24"/>
                                        </p:tgtEl>
                                        <p:attrNameLst>
                                          <p:attrName>ppt_x</p:attrName>
                                        </p:attrNameLst>
                                      </p:cBhvr>
                                      <p:tavLst>
                                        <p:tav tm="0">
                                          <p:val>
                                            <p:strVal val="#ppt_x"/>
                                          </p:val>
                                        </p:tav>
                                        <p:tav tm="100000">
                                          <p:val>
                                            <p:strVal val="#ppt_x"/>
                                          </p:val>
                                        </p:tav>
                                      </p:tavLst>
                                    </p:anim>
                                    <p:anim calcmode="lin" valueType="num">
                                      <p:cBhvr additive="base">
                                        <p:cTn id="63" dur="250" fill="hold"/>
                                        <p:tgtEl>
                                          <p:spTgt spid="24"/>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250" fill="hold"/>
                                        <p:tgtEl>
                                          <p:spTgt spid="9"/>
                                        </p:tgtEl>
                                        <p:attrNameLst>
                                          <p:attrName>ppt_x</p:attrName>
                                        </p:attrNameLst>
                                      </p:cBhvr>
                                      <p:tavLst>
                                        <p:tav tm="0">
                                          <p:val>
                                            <p:strVal val="#ppt_x"/>
                                          </p:val>
                                        </p:tav>
                                        <p:tav tm="100000">
                                          <p:val>
                                            <p:strVal val="#ppt_x"/>
                                          </p:val>
                                        </p:tav>
                                      </p:tavLst>
                                    </p:anim>
                                    <p:anim calcmode="lin" valueType="num">
                                      <p:cBhvr additive="base">
                                        <p:cTn id="68" dur="250" fill="hold"/>
                                        <p:tgtEl>
                                          <p:spTgt spid="9"/>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250" fill="hold"/>
                                        <p:tgtEl>
                                          <p:spTgt spid="17"/>
                                        </p:tgtEl>
                                        <p:attrNameLst>
                                          <p:attrName>ppt_x</p:attrName>
                                        </p:attrNameLst>
                                      </p:cBhvr>
                                      <p:tavLst>
                                        <p:tav tm="0">
                                          <p:val>
                                            <p:strVal val="#ppt_x"/>
                                          </p:val>
                                        </p:tav>
                                        <p:tav tm="100000">
                                          <p:val>
                                            <p:strVal val="#ppt_x"/>
                                          </p:val>
                                        </p:tav>
                                      </p:tavLst>
                                    </p:anim>
                                    <p:anim calcmode="lin" valueType="num">
                                      <p:cBhvr additive="base">
                                        <p:cTn id="73" dur="250" fill="hold"/>
                                        <p:tgtEl>
                                          <p:spTgt spid="17"/>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250" fill="hold"/>
                                        <p:tgtEl>
                                          <p:spTgt spid="25"/>
                                        </p:tgtEl>
                                        <p:attrNameLst>
                                          <p:attrName>ppt_x</p:attrName>
                                        </p:attrNameLst>
                                      </p:cBhvr>
                                      <p:tavLst>
                                        <p:tav tm="0">
                                          <p:val>
                                            <p:strVal val="#ppt_x"/>
                                          </p:val>
                                        </p:tav>
                                        <p:tav tm="100000">
                                          <p:val>
                                            <p:strVal val="#ppt_x"/>
                                          </p:val>
                                        </p:tav>
                                      </p:tavLst>
                                    </p:anim>
                                    <p:anim calcmode="lin" valueType="num">
                                      <p:cBhvr additive="base">
                                        <p:cTn id="78" dur="25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250" fill="hold"/>
                                        <p:tgtEl>
                                          <p:spTgt spid="26"/>
                                        </p:tgtEl>
                                        <p:attrNameLst>
                                          <p:attrName>ppt_x</p:attrName>
                                        </p:attrNameLst>
                                      </p:cBhvr>
                                      <p:tavLst>
                                        <p:tav tm="0">
                                          <p:val>
                                            <p:strVal val="#ppt_x"/>
                                          </p:val>
                                        </p:tav>
                                        <p:tav tm="100000">
                                          <p:val>
                                            <p:strVal val="#ppt_x"/>
                                          </p:val>
                                        </p:tav>
                                      </p:tavLst>
                                    </p:anim>
                                    <p:anim calcmode="lin" valueType="num">
                                      <p:cBhvr additive="base">
                                        <p:cTn id="83"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4" grpId="0" animBg="1"/>
      <p:bldP spid="15" grpId="0" animBg="1"/>
      <p:bldP spid="16" grpId="0" animBg="1"/>
      <p:bldP spid="17" grpId="0" animBg="1"/>
      <p:bldP spid="18" grpId="0"/>
      <p:bldP spid="19" grpId="0" animBg="1"/>
      <p:bldP spid="21" grpId="0"/>
      <p:bldP spid="22" grpId="0" animBg="1"/>
      <p:bldP spid="23" grpId="0"/>
      <p:bldP spid="24" grpId="0" animBg="1"/>
      <p:bldP spid="25" grpId="0"/>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2899137" y="2555351"/>
            <a:ext cx="2128784" cy="2129556"/>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844604" y="2555353"/>
            <a:ext cx="1064393" cy="1064777"/>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9246650" y="3620130"/>
            <a:ext cx="1064393" cy="1064777"/>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5015353" y="2555351"/>
            <a:ext cx="2128784" cy="2129556"/>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130557" y="2555351"/>
            <a:ext cx="2128784" cy="2129556"/>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13" descr="FD1DDF730CE4456e89755B07FE1653D0# #Rectangle 13"/>
          <p:cNvSpPr>
            <a:spLocks noChangeArrowheads="1"/>
          </p:cNvSpPr>
          <p:nvPr/>
        </p:nvSpPr>
        <p:spPr bwMode="auto">
          <a:xfrm>
            <a:off x="1875176" y="5155900"/>
            <a:ext cx="2078315" cy="114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57" tIns="60928" rIns="121857" bIns="60928">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单击此处添加简短说明，</a:t>
            </a:r>
            <a:endParaRPr lang="en-US" altLang="zh-CN" sz="1333" dirty="0">
              <a:solidFill>
                <a:schemeClr val="bg2"/>
              </a:solidFill>
              <a:latin typeface="微软雅黑" panose="020B0503020204020204" pitchFamily="34" charset="-122"/>
              <a:ea typeface="微软雅黑" panose="020B0503020204020204" pitchFamily="34" charset="-122"/>
            </a:endParaRPr>
          </a:p>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添加简短说明文字，</a:t>
            </a:r>
            <a:endParaRPr lang="en-US" altLang="zh-CN" sz="1333" dirty="0">
              <a:solidFill>
                <a:schemeClr val="bg2"/>
              </a:solidFill>
              <a:latin typeface="微软雅黑" panose="020B0503020204020204" pitchFamily="34" charset="-122"/>
              <a:ea typeface="微软雅黑" panose="020B0503020204020204" pitchFamily="34" charset="-122"/>
            </a:endParaRPr>
          </a:p>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具体说明文字添加此处。</a:t>
            </a:r>
            <a:endParaRPr lang="en-US" altLang="zh-CN" sz="1333" dirty="0">
              <a:solidFill>
                <a:schemeClr val="bg2"/>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1858873" y="2948228"/>
            <a:ext cx="2110921" cy="2111685"/>
            <a:chOff x="1369994" y="2067694"/>
            <a:chExt cx="1584176" cy="1584176"/>
          </a:xfrm>
          <a:solidFill>
            <a:srgbClr val="2B83E5"/>
          </a:solidFill>
        </p:grpSpPr>
        <p:sp>
          <p:nvSpPr>
            <p:cNvPr id="50" name="菱形 49"/>
            <p:cNvSpPr/>
            <p:nvPr/>
          </p:nvSpPr>
          <p:spPr>
            <a:xfrm>
              <a:off x="1369994" y="2067694"/>
              <a:ext cx="1584176" cy="158417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TextBox 32"/>
            <p:cNvSpPr txBox="1"/>
            <p:nvPr/>
          </p:nvSpPr>
          <p:spPr>
            <a:xfrm flipH="1">
              <a:off x="1608084" y="2721283"/>
              <a:ext cx="1062490" cy="253982"/>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点击输入标题</a:t>
              </a:r>
            </a:p>
          </p:txBody>
        </p:sp>
      </p:grpSp>
      <p:grpSp>
        <p:nvGrpSpPr>
          <p:cNvPr id="52" name="组合 51"/>
          <p:cNvGrpSpPr/>
          <p:nvPr/>
        </p:nvGrpSpPr>
        <p:grpSpPr>
          <a:xfrm>
            <a:off x="3976919" y="2180344"/>
            <a:ext cx="2110921" cy="2111685"/>
            <a:chOff x="3029144" y="1491630"/>
            <a:chExt cx="1584176" cy="1584176"/>
          </a:xfrm>
          <a:solidFill>
            <a:schemeClr val="accent1">
              <a:lumMod val="75000"/>
            </a:schemeClr>
          </a:solidFill>
        </p:grpSpPr>
        <p:sp>
          <p:nvSpPr>
            <p:cNvPr id="53" name="菱形 52"/>
            <p:cNvSpPr/>
            <p:nvPr/>
          </p:nvSpPr>
          <p:spPr>
            <a:xfrm>
              <a:off x="3029144" y="1491630"/>
              <a:ext cx="1584176" cy="158417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TextBox 35"/>
            <p:cNvSpPr txBox="1"/>
            <p:nvPr/>
          </p:nvSpPr>
          <p:spPr>
            <a:xfrm flipH="1">
              <a:off x="3267234" y="2145219"/>
              <a:ext cx="1062490" cy="253982"/>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点击输入标题</a:t>
              </a:r>
            </a:p>
          </p:txBody>
        </p:sp>
      </p:grpSp>
      <p:grpSp>
        <p:nvGrpSpPr>
          <p:cNvPr id="55" name="组合 54"/>
          <p:cNvGrpSpPr/>
          <p:nvPr/>
        </p:nvGrpSpPr>
        <p:grpSpPr>
          <a:xfrm>
            <a:off x="6089152" y="2948228"/>
            <a:ext cx="2110921" cy="2111685"/>
            <a:chOff x="4577170" y="2067694"/>
            <a:chExt cx="1584176" cy="1584176"/>
          </a:xfrm>
          <a:solidFill>
            <a:srgbClr val="2B83E5"/>
          </a:solidFill>
        </p:grpSpPr>
        <p:sp>
          <p:nvSpPr>
            <p:cNvPr id="56" name="菱形 55"/>
            <p:cNvSpPr/>
            <p:nvPr/>
          </p:nvSpPr>
          <p:spPr>
            <a:xfrm>
              <a:off x="4577170" y="2067694"/>
              <a:ext cx="1584176" cy="158417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TextBox 38"/>
            <p:cNvSpPr txBox="1"/>
            <p:nvPr/>
          </p:nvSpPr>
          <p:spPr>
            <a:xfrm flipH="1">
              <a:off x="4815260" y="2721283"/>
              <a:ext cx="1062490" cy="253982"/>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点击输入标题</a:t>
              </a:r>
            </a:p>
          </p:txBody>
        </p:sp>
      </p:grpSp>
      <p:grpSp>
        <p:nvGrpSpPr>
          <p:cNvPr id="96" name="组合 95"/>
          <p:cNvGrpSpPr/>
          <p:nvPr/>
        </p:nvGrpSpPr>
        <p:grpSpPr>
          <a:xfrm>
            <a:off x="8201387" y="2180344"/>
            <a:ext cx="2110921" cy="2111685"/>
            <a:chOff x="6145277" y="1491630"/>
            <a:chExt cx="1584176" cy="1584176"/>
          </a:xfrm>
          <a:solidFill>
            <a:schemeClr val="accent1">
              <a:lumMod val="75000"/>
            </a:schemeClr>
          </a:solidFill>
        </p:grpSpPr>
        <p:sp>
          <p:nvSpPr>
            <p:cNvPr id="97" name="菱形 96"/>
            <p:cNvSpPr/>
            <p:nvPr/>
          </p:nvSpPr>
          <p:spPr>
            <a:xfrm>
              <a:off x="6145277" y="1491630"/>
              <a:ext cx="1584176" cy="158417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8" name="TextBox 41"/>
            <p:cNvSpPr txBox="1"/>
            <p:nvPr/>
          </p:nvSpPr>
          <p:spPr>
            <a:xfrm flipH="1">
              <a:off x="6383367" y="2145219"/>
              <a:ext cx="1062490" cy="253982"/>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点击输入标题</a:t>
              </a:r>
            </a:p>
          </p:txBody>
        </p:sp>
      </p:grpSp>
      <p:sp>
        <p:nvSpPr>
          <p:cNvPr id="99" name="Rectangle 13" descr="FD1DDF730CE4456e89755B07FE1653D0# #Rectangle 13"/>
          <p:cNvSpPr>
            <a:spLocks noChangeArrowheads="1"/>
          </p:cNvSpPr>
          <p:nvPr/>
        </p:nvSpPr>
        <p:spPr bwMode="auto">
          <a:xfrm>
            <a:off x="3872749" y="1412457"/>
            <a:ext cx="2319263" cy="73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57" tIns="60928" rIns="121857" bIns="60928">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单击此处添加简短说明，</a:t>
            </a:r>
            <a:endParaRPr lang="en-US" altLang="zh-CN" sz="1333" dirty="0">
              <a:solidFill>
                <a:schemeClr val="bg2"/>
              </a:solidFill>
              <a:latin typeface="微软雅黑" panose="020B0503020204020204" pitchFamily="34" charset="-122"/>
              <a:ea typeface="微软雅黑" panose="020B0503020204020204" pitchFamily="34" charset="-122"/>
            </a:endParaRPr>
          </a:p>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添加简短说明文字，</a:t>
            </a:r>
            <a:endParaRPr lang="en-US" altLang="zh-CN" sz="1333" dirty="0">
              <a:solidFill>
                <a:schemeClr val="bg2"/>
              </a:solidFill>
              <a:latin typeface="微软雅黑" panose="020B0503020204020204" pitchFamily="34" charset="-122"/>
              <a:ea typeface="微软雅黑" panose="020B0503020204020204" pitchFamily="34" charset="-122"/>
            </a:endParaRPr>
          </a:p>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具体说明文字添加此处。</a:t>
            </a:r>
            <a:endParaRPr lang="en-US" altLang="zh-CN" sz="1333" dirty="0">
              <a:solidFill>
                <a:schemeClr val="bg2"/>
              </a:solidFill>
              <a:latin typeface="微软雅黑" panose="020B0503020204020204" pitchFamily="34" charset="-122"/>
              <a:ea typeface="微软雅黑" panose="020B0503020204020204" pitchFamily="34" charset="-122"/>
            </a:endParaRPr>
          </a:p>
        </p:txBody>
      </p:sp>
      <p:sp>
        <p:nvSpPr>
          <p:cNvPr id="100" name="Rectangle 13" descr="FD1DDF730CE4456e89755B07FE1653D0# #Rectangle 13"/>
          <p:cNvSpPr>
            <a:spLocks noChangeArrowheads="1"/>
          </p:cNvSpPr>
          <p:nvPr/>
        </p:nvSpPr>
        <p:spPr bwMode="auto">
          <a:xfrm>
            <a:off x="5984983" y="5155900"/>
            <a:ext cx="2319263" cy="73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57" tIns="60928" rIns="121857" bIns="60928">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单击此处添加简短说明，</a:t>
            </a:r>
            <a:endParaRPr lang="en-US" altLang="zh-CN" sz="1333" dirty="0">
              <a:solidFill>
                <a:schemeClr val="bg2"/>
              </a:solidFill>
              <a:latin typeface="微软雅黑" panose="020B0503020204020204" pitchFamily="34" charset="-122"/>
              <a:ea typeface="微软雅黑" panose="020B0503020204020204" pitchFamily="34" charset="-122"/>
            </a:endParaRPr>
          </a:p>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添加简短说明文字，</a:t>
            </a:r>
            <a:endParaRPr lang="en-US" altLang="zh-CN" sz="1333" dirty="0">
              <a:solidFill>
                <a:schemeClr val="bg2"/>
              </a:solidFill>
              <a:latin typeface="微软雅黑" panose="020B0503020204020204" pitchFamily="34" charset="-122"/>
              <a:ea typeface="微软雅黑" panose="020B0503020204020204" pitchFamily="34" charset="-122"/>
            </a:endParaRPr>
          </a:p>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具体说明文字添加此处。</a:t>
            </a:r>
            <a:endParaRPr lang="en-US" altLang="zh-CN" sz="1333" dirty="0">
              <a:solidFill>
                <a:schemeClr val="bg2"/>
              </a:solidFill>
              <a:latin typeface="微软雅黑" panose="020B0503020204020204" pitchFamily="34" charset="-122"/>
              <a:ea typeface="微软雅黑" panose="020B0503020204020204" pitchFamily="34" charset="-122"/>
            </a:endParaRPr>
          </a:p>
        </p:txBody>
      </p:sp>
      <p:sp>
        <p:nvSpPr>
          <p:cNvPr id="101" name="Rectangle 13" descr="FD1DDF730CE4456e89755B07FE1653D0# #Rectangle 13"/>
          <p:cNvSpPr>
            <a:spLocks noChangeArrowheads="1"/>
          </p:cNvSpPr>
          <p:nvPr/>
        </p:nvSpPr>
        <p:spPr bwMode="auto">
          <a:xfrm>
            <a:off x="8097218" y="1412457"/>
            <a:ext cx="2319263" cy="73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57" tIns="60928" rIns="121857" bIns="60928">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单击此处添加简短说明，</a:t>
            </a:r>
            <a:endParaRPr lang="en-US" altLang="zh-CN" sz="1333" dirty="0">
              <a:solidFill>
                <a:schemeClr val="bg2"/>
              </a:solidFill>
              <a:latin typeface="微软雅黑" panose="020B0503020204020204" pitchFamily="34" charset="-122"/>
              <a:ea typeface="微软雅黑" panose="020B0503020204020204" pitchFamily="34" charset="-122"/>
            </a:endParaRPr>
          </a:p>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添加简短说明文字，</a:t>
            </a:r>
            <a:endParaRPr lang="en-US" altLang="zh-CN" sz="1333" dirty="0">
              <a:solidFill>
                <a:schemeClr val="bg2"/>
              </a:solidFill>
              <a:latin typeface="微软雅黑" panose="020B0503020204020204" pitchFamily="34" charset="-122"/>
              <a:ea typeface="微软雅黑" panose="020B0503020204020204" pitchFamily="34" charset="-122"/>
            </a:endParaRPr>
          </a:p>
          <a:p>
            <a:pPr eaLnBrk="1" hangingPunct="1">
              <a:spcBef>
                <a:spcPct val="0"/>
              </a:spcBef>
              <a:buNone/>
              <a:defRPr/>
            </a:pPr>
            <a:r>
              <a:rPr lang="zh-CN" altLang="en-US" sz="1333" dirty="0">
                <a:solidFill>
                  <a:schemeClr val="bg2"/>
                </a:solidFill>
                <a:latin typeface="微软雅黑" panose="020B0503020204020204" pitchFamily="34" charset="-122"/>
                <a:ea typeface="微软雅黑" panose="020B0503020204020204" pitchFamily="34" charset="-122"/>
              </a:rPr>
              <a:t>具体说明文字添加此处。</a:t>
            </a:r>
            <a:endParaRPr lang="en-US" altLang="zh-CN" sz="1333" dirty="0">
              <a:solidFill>
                <a:schemeClr val="bg2"/>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4004186459"/>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300"/>
                                        <p:tgtEl>
                                          <p:spTgt spid="44"/>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300"/>
                                        <p:tgtEl>
                                          <p:spTgt spid="43"/>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300"/>
                                        <p:tgtEl>
                                          <p:spTgt spid="46"/>
                                        </p:tgtEl>
                                      </p:cBhvr>
                                    </p:animEffect>
                                  </p:childTnLst>
                                </p:cTn>
                              </p:par>
                            </p:childTnLst>
                          </p:cTn>
                        </p:par>
                        <p:par>
                          <p:cTn id="16" fill="hold">
                            <p:stCondLst>
                              <p:cond delay="900"/>
                            </p:stCondLst>
                            <p:childTnLst>
                              <p:par>
                                <p:cTn id="17" presetID="22" presetClass="entr" presetSubtype="8"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300"/>
                                        <p:tgtEl>
                                          <p:spTgt spid="47"/>
                                        </p:tgtEl>
                                      </p:cBhvr>
                                    </p:animEffect>
                                  </p:childTnLst>
                                </p:cTn>
                              </p:par>
                            </p:childTnLst>
                          </p:cTn>
                        </p:par>
                        <p:par>
                          <p:cTn id="20" fill="hold">
                            <p:stCondLst>
                              <p:cond delay="1200"/>
                            </p:stCondLst>
                            <p:childTnLst>
                              <p:par>
                                <p:cTn id="21" presetID="22" presetClass="entr" presetSubtype="8"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300"/>
                                        <p:tgtEl>
                                          <p:spTgt spid="45"/>
                                        </p:tgtEl>
                                      </p:cBhvr>
                                    </p:animEffect>
                                  </p:childTnLst>
                                </p:cTn>
                              </p:par>
                            </p:childTnLst>
                          </p:cTn>
                        </p:par>
                        <p:par>
                          <p:cTn id="24" fill="hold">
                            <p:stCondLst>
                              <p:cond delay="1500"/>
                            </p:stCondLst>
                            <p:childTnLst>
                              <p:par>
                                <p:cTn id="25" presetID="47" presetClass="entr" presetSubtype="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800"/>
                                        <p:tgtEl>
                                          <p:spTgt spid="49"/>
                                        </p:tgtEl>
                                      </p:cBhvr>
                                    </p:animEffect>
                                    <p:anim calcmode="lin" valueType="num">
                                      <p:cBhvr>
                                        <p:cTn id="28" dur="800" fill="hold"/>
                                        <p:tgtEl>
                                          <p:spTgt spid="49"/>
                                        </p:tgtEl>
                                        <p:attrNameLst>
                                          <p:attrName>ppt_x</p:attrName>
                                        </p:attrNameLst>
                                      </p:cBhvr>
                                      <p:tavLst>
                                        <p:tav tm="0">
                                          <p:val>
                                            <p:strVal val="#ppt_x"/>
                                          </p:val>
                                        </p:tav>
                                        <p:tav tm="100000">
                                          <p:val>
                                            <p:strVal val="#ppt_x"/>
                                          </p:val>
                                        </p:tav>
                                      </p:tavLst>
                                    </p:anim>
                                    <p:anim calcmode="lin" valueType="num">
                                      <p:cBhvr>
                                        <p:cTn id="29" dur="8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800"/>
                                        <p:tgtEl>
                                          <p:spTgt spid="48"/>
                                        </p:tgtEl>
                                      </p:cBhvr>
                                    </p:animEffect>
                                    <p:anim calcmode="lin" valueType="num">
                                      <p:cBhvr>
                                        <p:cTn id="33" dur="800" fill="hold"/>
                                        <p:tgtEl>
                                          <p:spTgt spid="48"/>
                                        </p:tgtEl>
                                        <p:attrNameLst>
                                          <p:attrName>ppt_x</p:attrName>
                                        </p:attrNameLst>
                                      </p:cBhvr>
                                      <p:tavLst>
                                        <p:tav tm="0">
                                          <p:val>
                                            <p:strVal val="#ppt_x"/>
                                          </p:val>
                                        </p:tav>
                                        <p:tav tm="100000">
                                          <p:val>
                                            <p:strVal val="#ppt_x"/>
                                          </p:val>
                                        </p:tav>
                                      </p:tavLst>
                                    </p:anim>
                                    <p:anim calcmode="lin" valueType="num">
                                      <p:cBhvr>
                                        <p:cTn id="34" dur="800" fill="hold"/>
                                        <p:tgtEl>
                                          <p:spTgt spid="48"/>
                                        </p:tgtEl>
                                        <p:attrNameLst>
                                          <p:attrName>ppt_y</p:attrName>
                                        </p:attrNameLst>
                                      </p:cBhvr>
                                      <p:tavLst>
                                        <p:tav tm="0">
                                          <p:val>
                                            <p:strVal val="#ppt_y+.1"/>
                                          </p:val>
                                        </p:tav>
                                        <p:tav tm="100000">
                                          <p:val>
                                            <p:strVal val="#ppt_y"/>
                                          </p:val>
                                        </p:tav>
                                      </p:tavLst>
                                    </p:anim>
                                  </p:childTnLst>
                                </p:cTn>
                              </p:par>
                            </p:childTnLst>
                          </p:cTn>
                        </p:par>
                        <p:par>
                          <p:cTn id="35" fill="hold">
                            <p:stCondLst>
                              <p:cond delay="2300"/>
                            </p:stCondLst>
                            <p:childTnLst>
                              <p:par>
                                <p:cTn id="36" presetID="42" presetClass="entr" presetSubtype="0"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800"/>
                                        <p:tgtEl>
                                          <p:spTgt spid="52"/>
                                        </p:tgtEl>
                                      </p:cBhvr>
                                    </p:animEffect>
                                    <p:anim calcmode="lin" valueType="num">
                                      <p:cBhvr>
                                        <p:cTn id="39" dur="800" fill="hold"/>
                                        <p:tgtEl>
                                          <p:spTgt spid="52"/>
                                        </p:tgtEl>
                                        <p:attrNameLst>
                                          <p:attrName>ppt_x</p:attrName>
                                        </p:attrNameLst>
                                      </p:cBhvr>
                                      <p:tavLst>
                                        <p:tav tm="0">
                                          <p:val>
                                            <p:strVal val="#ppt_x"/>
                                          </p:val>
                                        </p:tav>
                                        <p:tav tm="100000">
                                          <p:val>
                                            <p:strVal val="#ppt_x"/>
                                          </p:val>
                                        </p:tav>
                                      </p:tavLst>
                                    </p:anim>
                                    <p:anim calcmode="lin" valueType="num">
                                      <p:cBhvr>
                                        <p:cTn id="40" dur="800" fill="hold"/>
                                        <p:tgtEl>
                                          <p:spTgt spid="52"/>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800"/>
                                        <p:tgtEl>
                                          <p:spTgt spid="99"/>
                                        </p:tgtEl>
                                      </p:cBhvr>
                                    </p:animEffect>
                                    <p:anim calcmode="lin" valueType="num">
                                      <p:cBhvr>
                                        <p:cTn id="44" dur="800" fill="hold"/>
                                        <p:tgtEl>
                                          <p:spTgt spid="99"/>
                                        </p:tgtEl>
                                        <p:attrNameLst>
                                          <p:attrName>ppt_x</p:attrName>
                                        </p:attrNameLst>
                                      </p:cBhvr>
                                      <p:tavLst>
                                        <p:tav tm="0">
                                          <p:val>
                                            <p:strVal val="#ppt_x"/>
                                          </p:val>
                                        </p:tav>
                                        <p:tav tm="100000">
                                          <p:val>
                                            <p:strVal val="#ppt_x"/>
                                          </p:val>
                                        </p:tav>
                                      </p:tavLst>
                                    </p:anim>
                                    <p:anim calcmode="lin" valueType="num">
                                      <p:cBhvr>
                                        <p:cTn id="45" dur="800" fill="hold"/>
                                        <p:tgtEl>
                                          <p:spTgt spid="99"/>
                                        </p:tgtEl>
                                        <p:attrNameLst>
                                          <p:attrName>ppt_y</p:attrName>
                                        </p:attrNameLst>
                                      </p:cBhvr>
                                      <p:tavLst>
                                        <p:tav tm="0">
                                          <p:val>
                                            <p:strVal val="#ppt_y-.1"/>
                                          </p:val>
                                        </p:tav>
                                        <p:tav tm="100000">
                                          <p:val>
                                            <p:strVal val="#ppt_y"/>
                                          </p:val>
                                        </p:tav>
                                      </p:tavLst>
                                    </p:anim>
                                  </p:childTnLst>
                                </p:cTn>
                              </p:par>
                            </p:childTnLst>
                          </p:cTn>
                        </p:par>
                        <p:par>
                          <p:cTn id="46" fill="hold">
                            <p:stCondLst>
                              <p:cond delay="3100"/>
                            </p:stCondLst>
                            <p:childTnLst>
                              <p:par>
                                <p:cTn id="47" presetID="47" presetClass="entr" presetSubtype="0"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800"/>
                                        <p:tgtEl>
                                          <p:spTgt spid="55"/>
                                        </p:tgtEl>
                                      </p:cBhvr>
                                    </p:animEffect>
                                    <p:anim calcmode="lin" valueType="num">
                                      <p:cBhvr>
                                        <p:cTn id="50" dur="800" fill="hold"/>
                                        <p:tgtEl>
                                          <p:spTgt spid="55"/>
                                        </p:tgtEl>
                                        <p:attrNameLst>
                                          <p:attrName>ppt_x</p:attrName>
                                        </p:attrNameLst>
                                      </p:cBhvr>
                                      <p:tavLst>
                                        <p:tav tm="0">
                                          <p:val>
                                            <p:strVal val="#ppt_x"/>
                                          </p:val>
                                        </p:tav>
                                        <p:tav tm="100000">
                                          <p:val>
                                            <p:strVal val="#ppt_x"/>
                                          </p:val>
                                        </p:tav>
                                      </p:tavLst>
                                    </p:anim>
                                    <p:anim calcmode="lin" valueType="num">
                                      <p:cBhvr>
                                        <p:cTn id="51" dur="800" fill="hold"/>
                                        <p:tgtEl>
                                          <p:spTgt spid="5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800"/>
                                        <p:tgtEl>
                                          <p:spTgt spid="100"/>
                                        </p:tgtEl>
                                      </p:cBhvr>
                                    </p:animEffect>
                                    <p:anim calcmode="lin" valueType="num">
                                      <p:cBhvr>
                                        <p:cTn id="55" dur="800" fill="hold"/>
                                        <p:tgtEl>
                                          <p:spTgt spid="100"/>
                                        </p:tgtEl>
                                        <p:attrNameLst>
                                          <p:attrName>ppt_x</p:attrName>
                                        </p:attrNameLst>
                                      </p:cBhvr>
                                      <p:tavLst>
                                        <p:tav tm="0">
                                          <p:val>
                                            <p:strVal val="#ppt_x"/>
                                          </p:val>
                                        </p:tav>
                                        <p:tav tm="100000">
                                          <p:val>
                                            <p:strVal val="#ppt_x"/>
                                          </p:val>
                                        </p:tav>
                                      </p:tavLst>
                                    </p:anim>
                                    <p:anim calcmode="lin" valueType="num">
                                      <p:cBhvr>
                                        <p:cTn id="56" dur="800" fill="hold"/>
                                        <p:tgtEl>
                                          <p:spTgt spid="100"/>
                                        </p:tgtEl>
                                        <p:attrNameLst>
                                          <p:attrName>ppt_y</p:attrName>
                                        </p:attrNameLst>
                                      </p:cBhvr>
                                      <p:tavLst>
                                        <p:tav tm="0">
                                          <p:val>
                                            <p:strVal val="#ppt_y+.1"/>
                                          </p:val>
                                        </p:tav>
                                        <p:tav tm="100000">
                                          <p:val>
                                            <p:strVal val="#ppt_y"/>
                                          </p:val>
                                        </p:tav>
                                      </p:tavLst>
                                    </p:anim>
                                  </p:childTnLst>
                                </p:cTn>
                              </p:par>
                            </p:childTnLst>
                          </p:cTn>
                        </p:par>
                        <p:par>
                          <p:cTn id="57" fill="hold">
                            <p:stCondLst>
                              <p:cond delay="3900"/>
                            </p:stCondLst>
                            <p:childTnLst>
                              <p:par>
                                <p:cTn id="58" presetID="42" presetClass="entr" presetSubtype="0" fill="hold" nodeType="after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800"/>
                                        <p:tgtEl>
                                          <p:spTgt spid="96"/>
                                        </p:tgtEl>
                                      </p:cBhvr>
                                    </p:animEffect>
                                    <p:anim calcmode="lin" valueType="num">
                                      <p:cBhvr>
                                        <p:cTn id="61" dur="800" fill="hold"/>
                                        <p:tgtEl>
                                          <p:spTgt spid="96"/>
                                        </p:tgtEl>
                                        <p:attrNameLst>
                                          <p:attrName>ppt_x</p:attrName>
                                        </p:attrNameLst>
                                      </p:cBhvr>
                                      <p:tavLst>
                                        <p:tav tm="0">
                                          <p:val>
                                            <p:strVal val="#ppt_x"/>
                                          </p:val>
                                        </p:tav>
                                        <p:tav tm="100000">
                                          <p:val>
                                            <p:strVal val="#ppt_x"/>
                                          </p:val>
                                        </p:tav>
                                      </p:tavLst>
                                    </p:anim>
                                    <p:anim calcmode="lin" valueType="num">
                                      <p:cBhvr>
                                        <p:cTn id="62" dur="800" fill="hold"/>
                                        <p:tgtEl>
                                          <p:spTgt spid="96"/>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animEffect transition="in" filter="fade">
                                      <p:cBhvr>
                                        <p:cTn id="65" dur="800"/>
                                        <p:tgtEl>
                                          <p:spTgt spid="101"/>
                                        </p:tgtEl>
                                      </p:cBhvr>
                                    </p:animEffect>
                                    <p:anim calcmode="lin" valueType="num">
                                      <p:cBhvr>
                                        <p:cTn id="66" dur="800" fill="hold"/>
                                        <p:tgtEl>
                                          <p:spTgt spid="101"/>
                                        </p:tgtEl>
                                        <p:attrNameLst>
                                          <p:attrName>ppt_x</p:attrName>
                                        </p:attrNameLst>
                                      </p:cBhvr>
                                      <p:tavLst>
                                        <p:tav tm="0">
                                          <p:val>
                                            <p:strVal val="#ppt_x"/>
                                          </p:val>
                                        </p:tav>
                                        <p:tav tm="100000">
                                          <p:val>
                                            <p:strVal val="#ppt_x"/>
                                          </p:val>
                                        </p:tav>
                                      </p:tavLst>
                                    </p:anim>
                                    <p:anim calcmode="lin" valueType="num">
                                      <p:cBhvr>
                                        <p:cTn id="67" dur="8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99" grpId="0"/>
      <p:bldP spid="100" grpId="0"/>
      <p:bldP spid="10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899027" y="1917226"/>
            <a:ext cx="2117134" cy="2117134"/>
          </a:xfrm>
          <a:prstGeom prst="ellipse">
            <a:avLst/>
          </a:prstGeom>
          <a:solidFill>
            <a:schemeClr val="accent2"/>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8" name="标题 4"/>
          <p:cNvSpPr txBox="1">
            <a:spLocks/>
          </p:cNvSpPr>
          <p:nvPr/>
        </p:nvSpPr>
        <p:spPr>
          <a:xfrm>
            <a:off x="3360408" y="3273970"/>
            <a:ext cx="1295807" cy="802933"/>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99" b="1" dirty="0">
                <a:solidFill>
                  <a:schemeClr val="bg1"/>
                </a:solidFill>
                <a:latin typeface="微软雅黑" pitchFamily="34" charset="-122"/>
                <a:ea typeface="微软雅黑" pitchFamily="34" charset="-122"/>
              </a:rPr>
              <a:t>第三章</a:t>
            </a:r>
            <a:endParaRPr lang="zh-CN" altLang="en-US" sz="1100" b="1" dirty="0">
              <a:solidFill>
                <a:schemeClr val="bg1"/>
              </a:solidFill>
              <a:latin typeface="微软雅黑" pitchFamily="34" charset="-122"/>
              <a:ea typeface="微软雅黑" pitchFamily="34" charset="-122"/>
            </a:endParaRPr>
          </a:p>
          <a:p>
            <a:pPr algn="l"/>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3" name="标题 4"/>
          <p:cNvSpPr txBox="1">
            <a:spLocks/>
          </p:cNvSpPr>
          <p:nvPr/>
        </p:nvSpPr>
        <p:spPr>
          <a:xfrm>
            <a:off x="4728205" y="2493140"/>
            <a:ext cx="4432503" cy="47336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599" b="1" dirty="0">
                <a:solidFill>
                  <a:schemeClr val="accent2"/>
                </a:solidFill>
                <a:latin typeface="微软雅黑" panose="020B0503020204020204" pitchFamily="34" charset="-122"/>
                <a:ea typeface="微软雅黑" panose="020B0503020204020204" pitchFamily="34" charset="-122"/>
              </a:rPr>
              <a:t>    工作中不足之处</a:t>
            </a:r>
            <a:endParaRPr lang="en-US" altLang="zh-CN" sz="1799" b="1" dirty="0">
              <a:solidFill>
                <a:schemeClr val="accent2"/>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417266" y="3110479"/>
            <a:ext cx="1436301" cy="215388"/>
            <a:chOff x="4369395" y="3284984"/>
            <a:chExt cx="1436675" cy="215444"/>
          </a:xfrm>
        </p:grpSpPr>
        <p:sp>
          <p:nvSpPr>
            <p:cNvPr id="1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困难难点分析</a:t>
              </a:r>
            </a:p>
          </p:txBody>
        </p:sp>
        <p:grpSp>
          <p:nvGrpSpPr>
            <p:cNvPr id="17" name="组合 16"/>
            <p:cNvGrpSpPr/>
            <p:nvPr/>
          </p:nvGrpSpPr>
          <p:grpSpPr>
            <a:xfrm>
              <a:off x="4369395" y="3316401"/>
              <a:ext cx="168551" cy="168551"/>
              <a:chOff x="5005199" y="3717032"/>
              <a:chExt cx="168551" cy="168551"/>
            </a:xfrm>
          </p:grpSpPr>
          <p:sp>
            <p:nvSpPr>
              <p:cNvPr id="18" name="椭圆 1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19" name="等腰三角形 1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20" name="组合 19"/>
          <p:cNvGrpSpPr/>
          <p:nvPr/>
        </p:nvGrpSpPr>
        <p:grpSpPr>
          <a:xfrm>
            <a:off x="7247829" y="3110479"/>
            <a:ext cx="1436301" cy="215388"/>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自身情况分析</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25" name="组合 24"/>
          <p:cNvGrpSpPr/>
          <p:nvPr/>
        </p:nvGrpSpPr>
        <p:grpSpPr>
          <a:xfrm>
            <a:off x="5417266" y="3501569"/>
            <a:ext cx="1436301" cy="215388"/>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外在难点分析</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30" name="组合 29"/>
          <p:cNvGrpSpPr/>
          <p:nvPr/>
        </p:nvGrpSpPr>
        <p:grpSpPr>
          <a:xfrm>
            <a:off x="7247829" y="3500989"/>
            <a:ext cx="1436301" cy="215388"/>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以往数据对比</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35" name="组合 34"/>
          <p:cNvGrpSpPr/>
          <p:nvPr/>
        </p:nvGrpSpPr>
        <p:grpSpPr>
          <a:xfrm>
            <a:off x="5417266" y="3860935"/>
            <a:ext cx="1436301" cy="215388"/>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项目总体情况</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48" name="组合 47"/>
          <p:cNvGrpSpPr/>
          <p:nvPr/>
        </p:nvGrpSpPr>
        <p:grpSpPr>
          <a:xfrm rot="10800000" flipH="1">
            <a:off x="3472316" y="2448825"/>
            <a:ext cx="1071991" cy="825145"/>
            <a:chOff x="7599343" y="3871727"/>
            <a:chExt cx="790674" cy="577975"/>
          </a:xfrm>
          <a:solidFill>
            <a:schemeClr val="bg1"/>
          </a:solidFill>
        </p:grpSpPr>
        <p:sp>
          <p:nvSpPr>
            <p:cNvPr id="49" name="任意多边形 85"/>
            <p:cNvSpPr>
              <a:spLocks noChangeArrowheads="1"/>
            </p:cNvSpPr>
            <p:nvPr/>
          </p:nvSpPr>
          <p:spPr bwMode="auto">
            <a:xfrm>
              <a:off x="7622726" y="3973484"/>
              <a:ext cx="628785" cy="476218"/>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gr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799">
                <a:solidFill>
                  <a:srgbClr val="E4C874"/>
                </a:solidFill>
              </a:endParaRPr>
            </a:p>
          </p:txBody>
        </p:sp>
        <p:sp>
          <p:nvSpPr>
            <p:cNvPr id="50" name="任意多边形 86"/>
            <p:cNvSpPr>
              <a:spLocks noChangeArrowheads="1"/>
            </p:cNvSpPr>
            <p:nvPr/>
          </p:nvSpPr>
          <p:spPr bwMode="auto">
            <a:xfrm rot="13790841">
              <a:off x="7831852" y="3639218"/>
              <a:ext cx="325655" cy="790674"/>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gr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799">
                <a:solidFill>
                  <a:srgbClr val="E4C874"/>
                </a:solidFill>
              </a:endParaRPr>
            </a:p>
          </p:txBody>
        </p:sp>
      </p:grpSp>
    </p:spTree>
    <p:extLst>
      <p:ext uri="{BB962C8B-B14F-4D97-AF65-F5344CB8AC3E}">
        <p14:creationId xmlns:p14="http://schemas.microsoft.com/office/powerpoint/2010/main" val="2008972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 calcmode="lin" valueType="num">
                                      <p:cBhvr>
                                        <p:cTn id="2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8"/>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1600"/>
                            </p:stCondLst>
                            <p:childTnLst>
                              <p:par>
                                <p:cTn id="28" presetID="5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Scale>
                                      <p:cBhvr>
                                        <p:cTn id="3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5"/>
                                        </p:tgtEl>
                                        <p:attrNameLst>
                                          <p:attrName>ppt_x</p:attrName>
                                          <p:attrName>ppt_y</p:attrName>
                                        </p:attrNameLst>
                                      </p:cBhvr>
                                    </p:animMotion>
                                    <p:animEffect transition="in" filter="fade">
                                      <p:cBhvr>
                                        <p:cTn id="32" dur="1000"/>
                                        <p:tgtEl>
                                          <p:spTgt spid="15"/>
                                        </p:tgtEl>
                                      </p:cBhvr>
                                    </p:animEffect>
                                  </p:childTnLst>
                                </p:cTn>
                              </p:par>
                            </p:childTnLst>
                          </p:cTn>
                        </p:par>
                        <p:par>
                          <p:cTn id="33" fill="hold">
                            <p:stCondLst>
                              <p:cond delay="2600"/>
                            </p:stCondLst>
                            <p:childTnLst>
                              <p:par>
                                <p:cTn id="34" presetID="52"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Scale>
                                      <p:cBhvr>
                                        <p:cTn id="36"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0"/>
                                        </p:tgtEl>
                                        <p:attrNameLst>
                                          <p:attrName>ppt_x</p:attrName>
                                          <p:attrName>ppt_y</p:attrName>
                                        </p:attrNameLst>
                                      </p:cBhvr>
                                    </p:animMotion>
                                    <p:animEffect transition="in" filter="fade">
                                      <p:cBhvr>
                                        <p:cTn id="38" dur="1000"/>
                                        <p:tgtEl>
                                          <p:spTgt spid="20"/>
                                        </p:tgtEl>
                                      </p:cBhvr>
                                    </p:animEffect>
                                  </p:childTnLst>
                                </p:cTn>
                              </p:par>
                            </p:childTnLst>
                          </p:cTn>
                        </p:par>
                        <p:par>
                          <p:cTn id="39" fill="hold">
                            <p:stCondLst>
                              <p:cond delay="3600"/>
                            </p:stCondLst>
                            <p:childTnLst>
                              <p:par>
                                <p:cTn id="40" presetID="52"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Scale>
                                      <p:cBhvr>
                                        <p:cTn id="42"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25"/>
                                        </p:tgtEl>
                                        <p:attrNameLst>
                                          <p:attrName>ppt_x</p:attrName>
                                          <p:attrName>ppt_y</p:attrName>
                                        </p:attrNameLst>
                                      </p:cBhvr>
                                    </p:animMotion>
                                    <p:animEffect transition="in" filter="fade">
                                      <p:cBhvr>
                                        <p:cTn id="44" dur="1000"/>
                                        <p:tgtEl>
                                          <p:spTgt spid="25"/>
                                        </p:tgtEl>
                                      </p:cBhvr>
                                    </p:animEffect>
                                  </p:childTnLst>
                                </p:cTn>
                              </p:par>
                            </p:childTnLst>
                          </p:cTn>
                        </p:par>
                        <p:par>
                          <p:cTn id="45" fill="hold">
                            <p:stCondLst>
                              <p:cond delay="4600"/>
                            </p:stCondLst>
                            <p:childTnLst>
                              <p:par>
                                <p:cTn id="46" presetID="52" presetClass="entr" presetSubtype="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Scale>
                                      <p:cBhvr>
                                        <p:cTn id="48"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30"/>
                                        </p:tgtEl>
                                        <p:attrNameLst>
                                          <p:attrName>ppt_x</p:attrName>
                                          <p:attrName>ppt_y</p:attrName>
                                        </p:attrNameLst>
                                      </p:cBhvr>
                                    </p:animMotion>
                                    <p:animEffect transition="in" filter="fade">
                                      <p:cBhvr>
                                        <p:cTn id="50" dur="1000"/>
                                        <p:tgtEl>
                                          <p:spTgt spid="30"/>
                                        </p:tgtEl>
                                      </p:cBhvr>
                                    </p:animEffect>
                                  </p:childTnLst>
                                </p:cTn>
                              </p:par>
                            </p:childTnLst>
                          </p:cTn>
                        </p:par>
                        <p:par>
                          <p:cTn id="51" fill="hold">
                            <p:stCondLst>
                              <p:cond delay="5600"/>
                            </p:stCondLst>
                            <p:childTnLst>
                              <p:par>
                                <p:cTn id="52" presetID="52" presetClass="entr" presetSubtype="0" fill="hold" nodeType="afterEffect">
                                  <p:stCondLst>
                                    <p:cond delay="0"/>
                                  </p:stCondLst>
                                  <p:childTnLst>
                                    <p:set>
                                      <p:cBhvr>
                                        <p:cTn id="53" dur="1" fill="hold">
                                          <p:stCondLst>
                                            <p:cond delay="0"/>
                                          </p:stCondLst>
                                        </p:cTn>
                                        <p:tgtEl>
                                          <p:spTgt spid="35"/>
                                        </p:tgtEl>
                                        <p:attrNameLst>
                                          <p:attrName>style.visibility</p:attrName>
                                        </p:attrNameLst>
                                      </p:cBhvr>
                                      <p:to>
                                        <p:strVal val="visible"/>
                                      </p:to>
                                    </p:set>
                                    <p:animScale>
                                      <p:cBhvr>
                                        <p:cTn id="54"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35"/>
                                        </p:tgtEl>
                                        <p:attrNameLst>
                                          <p:attrName>ppt_x</p:attrName>
                                          <p:attrName>ppt_y</p:attrName>
                                        </p:attrNameLst>
                                      </p:cBhvr>
                                    </p:animMotion>
                                    <p:animEffect transition="in" filter="fade">
                                      <p:cBhvr>
                                        <p:cTn id="5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a:spLocks noChangeAspect="1"/>
          </p:cNvSpPr>
          <p:nvPr/>
        </p:nvSpPr>
        <p:spPr>
          <a:xfrm>
            <a:off x="1298839" y="2187310"/>
            <a:ext cx="1800127" cy="180012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sz="1899" dirty="0">
              <a:solidFill>
                <a:srgbClr val="3C3C3C"/>
              </a:solidFill>
              <a:latin typeface="微软雅黑" panose="020B0503020204020204" pitchFamily="34" charset="-122"/>
              <a:ea typeface="微软雅黑" panose="020B0503020204020204" pitchFamily="34" charset="-122"/>
            </a:endParaRPr>
          </a:p>
        </p:txBody>
      </p:sp>
      <p:sp>
        <p:nvSpPr>
          <p:cNvPr id="21" name="TextBox 39"/>
          <p:cNvSpPr txBox="1"/>
          <p:nvPr/>
        </p:nvSpPr>
        <p:spPr>
          <a:xfrm>
            <a:off x="791072" y="4965171"/>
            <a:ext cx="10609856" cy="830997"/>
          </a:xfrm>
          <a:prstGeom prst="rect">
            <a:avLst/>
          </a:prstGeom>
          <a:noFill/>
        </p:spPr>
        <p:txBody>
          <a:bodyPr wrap="square" rtlCol="0">
            <a:spAutoFit/>
          </a:bodyPr>
          <a:lstStyle/>
          <a:p>
            <a:pPr>
              <a:lnSpc>
                <a:spcPct val="150000"/>
              </a:lnSpc>
            </a:pPr>
            <a:r>
              <a:rPr lang="zh-CN" altLang="en-US" sz="1600" dirty="0">
                <a:solidFill>
                  <a:schemeClr val="bg2"/>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8" name="Oval 7"/>
          <p:cNvSpPr>
            <a:spLocks noChangeAspect="1"/>
          </p:cNvSpPr>
          <p:nvPr/>
        </p:nvSpPr>
        <p:spPr>
          <a:xfrm>
            <a:off x="2902128" y="1746010"/>
            <a:ext cx="2519225" cy="2520812"/>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sz="1899" dirty="0">
              <a:solidFill>
                <a:srgbClr val="3C3C3C"/>
              </a:solidFill>
              <a:latin typeface="微软雅黑" panose="020B0503020204020204" pitchFamily="34" charset="-122"/>
              <a:ea typeface="微软雅黑" panose="020B0503020204020204" pitchFamily="34" charset="-122"/>
            </a:endParaRPr>
          </a:p>
        </p:txBody>
      </p:sp>
      <p:sp>
        <p:nvSpPr>
          <p:cNvPr id="9" name="Oval 8"/>
          <p:cNvSpPr>
            <a:spLocks noChangeAspect="1"/>
          </p:cNvSpPr>
          <p:nvPr/>
        </p:nvSpPr>
        <p:spPr>
          <a:xfrm>
            <a:off x="5232449" y="2187310"/>
            <a:ext cx="1800127" cy="180012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sz="1899" dirty="0">
              <a:solidFill>
                <a:srgbClr val="3C3C3C"/>
              </a:solidFill>
              <a:latin typeface="微软雅黑" panose="020B0503020204020204" pitchFamily="34" charset="-122"/>
              <a:ea typeface="微软雅黑" panose="020B0503020204020204" pitchFamily="34" charset="-122"/>
            </a:endParaRPr>
          </a:p>
        </p:txBody>
      </p:sp>
      <p:sp>
        <p:nvSpPr>
          <p:cNvPr id="10" name="Oval 9"/>
          <p:cNvSpPr>
            <a:spLocks noChangeAspect="1"/>
          </p:cNvSpPr>
          <p:nvPr/>
        </p:nvSpPr>
        <p:spPr>
          <a:xfrm>
            <a:off x="6835736" y="1774583"/>
            <a:ext cx="2519225" cy="252081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sz="1899" dirty="0">
              <a:solidFill>
                <a:srgbClr val="3C3C3C"/>
              </a:solidFill>
              <a:latin typeface="微软雅黑" panose="020B0503020204020204" pitchFamily="34" charset="-122"/>
              <a:ea typeface="微软雅黑" panose="020B0503020204020204" pitchFamily="34" charset="-122"/>
            </a:endParaRPr>
          </a:p>
        </p:txBody>
      </p:sp>
      <p:sp>
        <p:nvSpPr>
          <p:cNvPr id="11" name="Oval 10"/>
          <p:cNvSpPr>
            <a:spLocks noChangeAspect="1"/>
          </p:cNvSpPr>
          <p:nvPr/>
        </p:nvSpPr>
        <p:spPr>
          <a:xfrm>
            <a:off x="9166058" y="2187310"/>
            <a:ext cx="1800127" cy="1800127"/>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sz="1899" dirty="0">
              <a:solidFill>
                <a:srgbClr val="3C3C3C"/>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1920801592"/>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8475" y="1219324"/>
            <a:ext cx="10953149" cy="5057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9"/>
          </a:p>
        </p:txBody>
      </p:sp>
      <p:sp>
        <p:nvSpPr>
          <p:cNvPr id="2" name="矩形 1"/>
          <p:cNvSpPr/>
          <p:nvPr/>
        </p:nvSpPr>
        <p:spPr>
          <a:xfrm>
            <a:off x="975433" y="1653870"/>
            <a:ext cx="7578441" cy="423300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1" name="直接连接符 20"/>
          <p:cNvCxnSpPr/>
          <p:nvPr/>
        </p:nvCxnSpPr>
        <p:spPr>
          <a:xfrm>
            <a:off x="8809104" y="2468893"/>
            <a:ext cx="2481443" cy="1"/>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8720399" y="1988840"/>
            <a:ext cx="2368156" cy="339195"/>
          </a:xfrm>
          <a:prstGeom prst="rect">
            <a:avLst/>
          </a:prstGeom>
        </p:spPr>
        <p:txBody>
          <a:bodyPr vert="horz" lIns="91435" tIns="45717" rIns="91435" bIns="45717"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Content Placeholder 2"/>
          <p:cNvSpPr txBox="1">
            <a:spLocks/>
          </p:cNvSpPr>
          <p:nvPr/>
        </p:nvSpPr>
        <p:spPr>
          <a:xfrm>
            <a:off x="8720399" y="2617965"/>
            <a:ext cx="2658853" cy="912131"/>
          </a:xfrm>
          <a:prstGeom prst="rect">
            <a:avLst/>
          </a:prstGeom>
        </p:spPr>
        <p:txBody>
          <a:bodyPr vert="horz" lIns="91435" tIns="45717" rIns="91435" bIns="45717"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467"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n-US" altLang="zh-CN" sz="1467"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 name="文本框 6"/>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2677548463"/>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750"/>
                                        <p:tgtEl>
                                          <p:spTgt spid="8"/>
                                        </p:tgtEl>
                                      </p:cBhvr>
                                    </p:animEffect>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250"/>
                            </p:stCondLst>
                            <p:childTnLst>
                              <p:par>
                                <p:cTn id="22" presetID="22"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六边形 2"/>
          <p:cNvSpPr/>
          <p:nvPr/>
        </p:nvSpPr>
        <p:spPr>
          <a:xfrm>
            <a:off x="4408278" y="1397577"/>
            <a:ext cx="1724308" cy="1486279"/>
          </a:xfrm>
          <a:prstGeom prst="hex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latin typeface="微软雅黑" pitchFamily="34" charset="-122"/>
                <a:ea typeface="微软雅黑" pitchFamily="34" charset="-122"/>
              </a:rPr>
              <a:t>稳重</a:t>
            </a:r>
          </a:p>
        </p:txBody>
      </p:sp>
      <p:sp>
        <p:nvSpPr>
          <p:cNvPr id="4" name="六边形 3"/>
          <p:cNvSpPr/>
          <p:nvPr/>
        </p:nvSpPr>
        <p:spPr>
          <a:xfrm>
            <a:off x="5868670" y="2216505"/>
            <a:ext cx="1724308" cy="1486279"/>
          </a:xfrm>
          <a:prstGeom prst="hexag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latin typeface="微软雅黑" pitchFamily="34" charset="-122"/>
                <a:ea typeface="微软雅黑" pitchFamily="34" charset="-122"/>
              </a:rPr>
              <a:t>专业</a:t>
            </a:r>
          </a:p>
        </p:txBody>
      </p:sp>
      <p:sp>
        <p:nvSpPr>
          <p:cNvPr id="5" name="六边形 4"/>
          <p:cNvSpPr/>
          <p:nvPr/>
        </p:nvSpPr>
        <p:spPr>
          <a:xfrm>
            <a:off x="4408275" y="3014298"/>
            <a:ext cx="1724308" cy="1486279"/>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6" name="六边形 5"/>
          <p:cNvSpPr/>
          <p:nvPr/>
        </p:nvSpPr>
        <p:spPr>
          <a:xfrm>
            <a:off x="7329065" y="3035593"/>
            <a:ext cx="1724308" cy="1486279"/>
          </a:xfrm>
          <a:prstGeom prst="hexag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7" name="六边形 6"/>
          <p:cNvSpPr/>
          <p:nvPr/>
        </p:nvSpPr>
        <p:spPr>
          <a:xfrm>
            <a:off x="5873365" y="3822643"/>
            <a:ext cx="1724308" cy="1486279"/>
          </a:xfrm>
          <a:prstGeom prst="hex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latin typeface="微软雅黑" pitchFamily="34" charset="-122"/>
                <a:ea typeface="微软雅黑" pitchFamily="34" charset="-122"/>
              </a:rPr>
              <a:t>服务</a:t>
            </a:r>
          </a:p>
        </p:txBody>
      </p:sp>
      <p:sp>
        <p:nvSpPr>
          <p:cNvPr id="8" name="六边形 7"/>
          <p:cNvSpPr/>
          <p:nvPr/>
        </p:nvSpPr>
        <p:spPr>
          <a:xfrm>
            <a:off x="8789458" y="2220078"/>
            <a:ext cx="1724308" cy="148627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latin typeface="微软雅黑" pitchFamily="34" charset="-122"/>
                <a:ea typeface="微软雅黑" pitchFamily="34" charset="-122"/>
              </a:rPr>
              <a:t>合作</a:t>
            </a:r>
          </a:p>
        </p:txBody>
      </p:sp>
      <p:sp>
        <p:nvSpPr>
          <p:cNvPr id="9" name="六边形 8"/>
          <p:cNvSpPr/>
          <p:nvPr/>
        </p:nvSpPr>
        <p:spPr>
          <a:xfrm>
            <a:off x="2947883" y="2220078"/>
            <a:ext cx="1724308" cy="1486279"/>
          </a:xfrm>
          <a:prstGeom prst="hexag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0" name="六边形 9"/>
          <p:cNvSpPr/>
          <p:nvPr/>
        </p:nvSpPr>
        <p:spPr>
          <a:xfrm>
            <a:off x="7329066" y="4631021"/>
            <a:ext cx="1724308" cy="1486279"/>
          </a:xfrm>
          <a:prstGeom prst="hexag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latin typeface="微软雅黑" pitchFamily="34" charset="-122"/>
                <a:ea typeface="微软雅黑" pitchFamily="34" charset="-122"/>
              </a:rPr>
              <a:t>独到</a:t>
            </a:r>
          </a:p>
        </p:txBody>
      </p:sp>
      <p:sp>
        <p:nvSpPr>
          <p:cNvPr id="11" name="六边形 10"/>
          <p:cNvSpPr/>
          <p:nvPr/>
        </p:nvSpPr>
        <p:spPr>
          <a:xfrm>
            <a:off x="8789458" y="3810217"/>
            <a:ext cx="1724308" cy="1486279"/>
          </a:xfrm>
          <a:prstGeom prst="hexag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latin typeface="微软雅黑" pitchFamily="34" charset="-122"/>
                <a:ea typeface="微软雅黑" pitchFamily="34" charset="-122"/>
              </a:rPr>
              <a:t>创新</a:t>
            </a:r>
          </a:p>
        </p:txBody>
      </p:sp>
      <p:sp>
        <p:nvSpPr>
          <p:cNvPr id="12" name="六边形 11"/>
          <p:cNvSpPr/>
          <p:nvPr/>
        </p:nvSpPr>
        <p:spPr>
          <a:xfrm>
            <a:off x="2947883" y="3810217"/>
            <a:ext cx="1724308" cy="1486279"/>
          </a:xfrm>
          <a:prstGeom prst="hex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latin typeface="微软雅黑" pitchFamily="34" charset="-122"/>
                <a:ea typeface="微软雅黑" pitchFamily="34" charset="-122"/>
              </a:rPr>
              <a:t>远见</a:t>
            </a:r>
          </a:p>
        </p:txBody>
      </p:sp>
      <p:sp>
        <p:nvSpPr>
          <p:cNvPr id="13" name="六边形 12"/>
          <p:cNvSpPr/>
          <p:nvPr/>
        </p:nvSpPr>
        <p:spPr>
          <a:xfrm>
            <a:off x="1487489" y="3035593"/>
            <a:ext cx="1724308" cy="1486279"/>
          </a:xfrm>
          <a:prstGeom prst="hexag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latin typeface="微软雅黑" pitchFamily="34" charset="-122"/>
                <a:ea typeface="微软雅黑" pitchFamily="34" charset="-122"/>
              </a:rPr>
              <a:t>目标</a:t>
            </a:r>
          </a:p>
        </p:txBody>
      </p:sp>
      <p:sp>
        <p:nvSpPr>
          <p:cNvPr id="14" name="六边形 13"/>
          <p:cNvSpPr/>
          <p:nvPr/>
        </p:nvSpPr>
        <p:spPr>
          <a:xfrm>
            <a:off x="4408278" y="4631021"/>
            <a:ext cx="1724308" cy="1486279"/>
          </a:xfrm>
          <a:prstGeom prst="hexag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5" name="文本框 14"/>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2967987581"/>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150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 calcmode="lin" valueType="num">
                                      <p:cBhvr>
                                        <p:cTn id="9" dur="300" fill="hold"/>
                                        <p:tgtEl>
                                          <p:spTgt spid="13"/>
                                        </p:tgtEl>
                                        <p:attrNameLst>
                                          <p:attrName>ppt_x</p:attrName>
                                        </p:attrNameLst>
                                      </p:cBhvr>
                                      <p:tavLst>
                                        <p:tav tm="0">
                                          <p:val>
                                            <p:fltVal val="0.5"/>
                                          </p:val>
                                        </p:tav>
                                        <p:tav tm="100000">
                                          <p:val>
                                            <p:strVal val="#ppt_x"/>
                                          </p:val>
                                        </p:tav>
                                      </p:tavLst>
                                    </p:anim>
                                    <p:anim calcmode="lin" valueType="num">
                                      <p:cBhvr>
                                        <p:cTn id="10" dur="300" fill="hold"/>
                                        <p:tgtEl>
                                          <p:spTgt spid="13"/>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1800"/>
                                  </p:stCondLst>
                                  <p:childTnLst>
                                    <p:animEffect transition="out" filter="fade">
                                      <p:cBhvr>
                                        <p:cTn id="12" dur="300" tmFilter="0, 0; .2, .5; .8, .5; 1, 0"/>
                                        <p:tgtEl>
                                          <p:spTgt spid="13"/>
                                        </p:tgtEl>
                                      </p:cBhvr>
                                    </p:animEffect>
                                    <p:animScale>
                                      <p:cBhvr>
                                        <p:cTn id="13" dur="150" autoRev="1" fill="hold"/>
                                        <p:tgtEl>
                                          <p:spTgt spid="13"/>
                                        </p:tgtEl>
                                      </p:cBhvr>
                                      <p:by x="105000" y="105000"/>
                                    </p:animScale>
                                  </p:childTnLst>
                                </p:cTn>
                              </p:par>
                              <p:par>
                                <p:cTn id="14" presetID="23" presetClass="entr" presetSubtype="528" fill="hold" grpId="0" nodeType="withEffect">
                                  <p:stCondLst>
                                    <p:cond delay="1600"/>
                                  </p:stCondLst>
                                  <p:childTnLst>
                                    <p:set>
                                      <p:cBhvr>
                                        <p:cTn id="15" dur="1" fill="hold">
                                          <p:stCondLst>
                                            <p:cond delay="0"/>
                                          </p:stCondLst>
                                        </p:cTn>
                                        <p:tgtEl>
                                          <p:spTgt spid="9"/>
                                        </p:tgtEl>
                                        <p:attrNameLst>
                                          <p:attrName>style.visibility</p:attrName>
                                        </p:attrNameLst>
                                      </p:cBhvr>
                                      <p:to>
                                        <p:strVal val="visible"/>
                                      </p:to>
                                    </p:set>
                                    <p:anim calcmode="lin" valueType="num">
                                      <p:cBhvr>
                                        <p:cTn id="16" dur="300" fill="hold"/>
                                        <p:tgtEl>
                                          <p:spTgt spid="9"/>
                                        </p:tgtEl>
                                        <p:attrNameLst>
                                          <p:attrName>ppt_w</p:attrName>
                                        </p:attrNameLst>
                                      </p:cBhvr>
                                      <p:tavLst>
                                        <p:tav tm="0">
                                          <p:val>
                                            <p:fltVal val="0"/>
                                          </p:val>
                                        </p:tav>
                                        <p:tav tm="100000">
                                          <p:val>
                                            <p:strVal val="#ppt_w"/>
                                          </p:val>
                                        </p:tav>
                                      </p:tavLst>
                                    </p:anim>
                                    <p:anim calcmode="lin" valueType="num">
                                      <p:cBhvr>
                                        <p:cTn id="17" dur="300" fill="hold"/>
                                        <p:tgtEl>
                                          <p:spTgt spid="9"/>
                                        </p:tgtEl>
                                        <p:attrNameLst>
                                          <p:attrName>ppt_h</p:attrName>
                                        </p:attrNameLst>
                                      </p:cBhvr>
                                      <p:tavLst>
                                        <p:tav tm="0">
                                          <p:val>
                                            <p:fltVal val="0"/>
                                          </p:val>
                                        </p:tav>
                                        <p:tav tm="100000">
                                          <p:val>
                                            <p:strVal val="#ppt_h"/>
                                          </p:val>
                                        </p:tav>
                                      </p:tavLst>
                                    </p:anim>
                                    <p:anim calcmode="lin" valueType="num">
                                      <p:cBhvr>
                                        <p:cTn id="18" dur="300" fill="hold"/>
                                        <p:tgtEl>
                                          <p:spTgt spid="9"/>
                                        </p:tgtEl>
                                        <p:attrNameLst>
                                          <p:attrName>ppt_x</p:attrName>
                                        </p:attrNameLst>
                                      </p:cBhvr>
                                      <p:tavLst>
                                        <p:tav tm="0">
                                          <p:val>
                                            <p:fltVal val="0.5"/>
                                          </p:val>
                                        </p:tav>
                                        <p:tav tm="100000">
                                          <p:val>
                                            <p:strVal val="#ppt_x"/>
                                          </p:val>
                                        </p:tav>
                                      </p:tavLst>
                                    </p:anim>
                                    <p:anim calcmode="lin" valueType="num">
                                      <p:cBhvr>
                                        <p:cTn id="19" dur="300" fill="hold"/>
                                        <p:tgtEl>
                                          <p:spTgt spid="9"/>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1900"/>
                                  </p:stCondLst>
                                  <p:childTnLst>
                                    <p:animEffect transition="out" filter="fade">
                                      <p:cBhvr>
                                        <p:cTn id="21" dur="300" tmFilter="0, 0; .2, .5; .8, .5; 1, 0"/>
                                        <p:tgtEl>
                                          <p:spTgt spid="9"/>
                                        </p:tgtEl>
                                      </p:cBhvr>
                                    </p:animEffect>
                                    <p:animScale>
                                      <p:cBhvr>
                                        <p:cTn id="22" dur="150" autoRev="1" fill="hold"/>
                                        <p:tgtEl>
                                          <p:spTgt spid="9"/>
                                        </p:tgtEl>
                                      </p:cBhvr>
                                      <p:by x="105000" y="105000"/>
                                    </p:animScale>
                                  </p:childTnLst>
                                </p:cTn>
                              </p:par>
                              <p:par>
                                <p:cTn id="23" presetID="23" presetClass="entr" presetSubtype="528" fill="hold" grpId="0" nodeType="withEffect">
                                  <p:stCondLst>
                                    <p:cond delay="1700"/>
                                  </p:stCondLst>
                                  <p:childTnLst>
                                    <p:set>
                                      <p:cBhvr>
                                        <p:cTn id="24" dur="1" fill="hold">
                                          <p:stCondLst>
                                            <p:cond delay="0"/>
                                          </p:stCondLst>
                                        </p:cTn>
                                        <p:tgtEl>
                                          <p:spTgt spid="3"/>
                                        </p:tgtEl>
                                        <p:attrNameLst>
                                          <p:attrName>style.visibility</p:attrName>
                                        </p:attrNameLst>
                                      </p:cBhvr>
                                      <p:to>
                                        <p:strVal val="visible"/>
                                      </p:to>
                                    </p:set>
                                    <p:anim calcmode="lin" valueType="num">
                                      <p:cBhvr>
                                        <p:cTn id="25" dur="300" fill="hold"/>
                                        <p:tgtEl>
                                          <p:spTgt spid="3"/>
                                        </p:tgtEl>
                                        <p:attrNameLst>
                                          <p:attrName>ppt_w</p:attrName>
                                        </p:attrNameLst>
                                      </p:cBhvr>
                                      <p:tavLst>
                                        <p:tav tm="0">
                                          <p:val>
                                            <p:fltVal val="0"/>
                                          </p:val>
                                        </p:tav>
                                        <p:tav tm="100000">
                                          <p:val>
                                            <p:strVal val="#ppt_w"/>
                                          </p:val>
                                        </p:tav>
                                      </p:tavLst>
                                    </p:anim>
                                    <p:anim calcmode="lin" valueType="num">
                                      <p:cBhvr>
                                        <p:cTn id="26" dur="300" fill="hold"/>
                                        <p:tgtEl>
                                          <p:spTgt spid="3"/>
                                        </p:tgtEl>
                                        <p:attrNameLst>
                                          <p:attrName>ppt_h</p:attrName>
                                        </p:attrNameLst>
                                      </p:cBhvr>
                                      <p:tavLst>
                                        <p:tav tm="0">
                                          <p:val>
                                            <p:fltVal val="0"/>
                                          </p:val>
                                        </p:tav>
                                        <p:tav tm="100000">
                                          <p:val>
                                            <p:strVal val="#ppt_h"/>
                                          </p:val>
                                        </p:tav>
                                      </p:tavLst>
                                    </p:anim>
                                    <p:anim calcmode="lin" valueType="num">
                                      <p:cBhvr>
                                        <p:cTn id="27" dur="300" fill="hold"/>
                                        <p:tgtEl>
                                          <p:spTgt spid="3"/>
                                        </p:tgtEl>
                                        <p:attrNameLst>
                                          <p:attrName>ppt_x</p:attrName>
                                        </p:attrNameLst>
                                      </p:cBhvr>
                                      <p:tavLst>
                                        <p:tav tm="0">
                                          <p:val>
                                            <p:fltVal val="0.5"/>
                                          </p:val>
                                        </p:tav>
                                        <p:tav tm="100000">
                                          <p:val>
                                            <p:strVal val="#ppt_x"/>
                                          </p:val>
                                        </p:tav>
                                      </p:tavLst>
                                    </p:anim>
                                    <p:anim calcmode="lin" valueType="num">
                                      <p:cBhvr>
                                        <p:cTn id="28" dur="300" fill="hold"/>
                                        <p:tgtEl>
                                          <p:spTgt spid="3"/>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2000"/>
                                  </p:stCondLst>
                                  <p:childTnLst>
                                    <p:animEffect transition="out" filter="fade">
                                      <p:cBhvr>
                                        <p:cTn id="30" dur="300" tmFilter="0, 0; .2, .5; .8, .5; 1, 0"/>
                                        <p:tgtEl>
                                          <p:spTgt spid="3"/>
                                        </p:tgtEl>
                                      </p:cBhvr>
                                    </p:animEffect>
                                    <p:animScale>
                                      <p:cBhvr>
                                        <p:cTn id="31" dur="150" autoRev="1" fill="hold"/>
                                        <p:tgtEl>
                                          <p:spTgt spid="3"/>
                                        </p:tgtEl>
                                      </p:cBhvr>
                                      <p:by x="105000" y="105000"/>
                                    </p:animScale>
                                  </p:childTnLst>
                                </p:cTn>
                              </p:par>
                              <p:par>
                                <p:cTn id="32" presetID="23" presetClass="entr" presetSubtype="528" fill="hold" grpId="0" nodeType="withEffect">
                                  <p:stCondLst>
                                    <p:cond delay="1800"/>
                                  </p:stCondLst>
                                  <p:childTnLst>
                                    <p:set>
                                      <p:cBhvr>
                                        <p:cTn id="33" dur="1" fill="hold">
                                          <p:stCondLst>
                                            <p:cond delay="0"/>
                                          </p:stCondLst>
                                        </p:cTn>
                                        <p:tgtEl>
                                          <p:spTgt spid="4"/>
                                        </p:tgtEl>
                                        <p:attrNameLst>
                                          <p:attrName>style.visibility</p:attrName>
                                        </p:attrNameLst>
                                      </p:cBhvr>
                                      <p:to>
                                        <p:strVal val="visible"/>
                                      </p:to>
                                    </p:set>
                                    <p:anim calcmode="lin" valueType="num">
                                      <p:cBhvr>
                                        <p:cTn id="34" dur="300" fill="hold"/>
                                        <p:tgtEl>
                                          <p:spTgt spid="4"/>
                                        </p:tgtEl>
                                        <p:attrNameLst>
                                          <p:attrName>ppt_w</p:attrName>
                                        </p:attrNameLst>
                                      </p:cBhvr>
                                      <p:tavLst>
                                        <p:tav tm="0">
                                          <p:val>
                                            <p:fltVal val="0"/>
                                          </p:val>
                                        </p:tav>
                                        <p:tav tm="100000">
                                          <p:val>
                                            <p:strVal val="#ppt_w"/>
                                          </p:val>
                                        </p:tav>
                                      </p:tavLst>
                                    </p:anim>
                                    <p:anim calcmode="lin" valueType="num">
                                      <p:cBhvr>
                                        <p:cTn id="35" dur="300" fill="hold"/>
                                        <p:tgtEl>
                                          <p:spTgt spid="4"/>
                                        </p:tgtEl>
                                        <p:attrNameLst>
                                          <p:attrName>ppt_h</p:attrName>
                                        </p:attrNameLst>
                                      </p:cBhvr>
                                      <p:tavLst>
                                        <p:tav tm="0">
                                          <p:val>
                                            <p:fltVal val="0"/>
                                          </p:val>
                                        </p:tav>
                                        <p:tav tm="100000">
                                          <p:val>
                                            <p:strVal val="#ppt_h"/>
                                          </p:val>
                                        </p:tav>
                                      </p:tavLst>
                                    </p:anim>
                                    <p:anim calcmode="lin" valueType="num">
                                      <p:cBhvr>
                                        <p:cTn id="36" dur="300" fill="hold"/>
                                        <p:tgtEl>
                                          <p:spTgt spid="4"/>
                                        </p:tgtEl>
                                        <p:attrNameLst>
                                          <p:attrName>ppt_x</p:attrName>
                                        </p:attrNameLst>
                                      </p:cBhvr>
                                      <p:tavLst>
                                        <p:tav tm="0">
                                          <p:val>
                                            <p:fltVal val="0.5"/>
                                          </p:val>
                                        </p:tav>
                                        <p:tav tm="100000">
                                          <p:val>
                                            <p:strVal val="#ppt_x"/>
                                          </p:val>
                                        </p:tav>
                                      </p:tavLst>
                                    </p:anim>
                                    <p:anim calcmode="lin" valueType="num">
                                      <p:cBhvr>
                                        <p:cTn id="37" dur="300" fill="hold"/>
                                        <p:tgtEl>
                                          <p:spTgt spid="4"/>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2100"/>
                                  </p:stCondLst>
                                  <p:childTnLst>
                                    <p:animEffect transition="out" filter="fade">
                                      <p:cBhvr>
                                        <p:cTn id="39" dur="300" tmFilter="0, 0; .2, .5; .8, .5; 1, 0"/>
                                        <p:tgtEl>
                                          <p:spTgt spid="4"/>
                                        </p:tgtEl>
                                      </p:cBhvr>
                                    </p:animEffect>
                                    <p:animScale>
                                      <p:cBhvr>
                                        <p:cTn id="40" dur="150" autoRev="1" fill="hold"/>
                                        <p:tgtEl>
                                          <p:spTgt spid="4"/>
                                        </p:tgtEl>
                                      </p:cBhvr>
                                      <p:by x="105000" y="105000"/>
                                    </p:animScale>
                                  </p:childTnLst>
                                </p:cTn>
                              </p:par>
                              <p:par>
                                <p:cTn id="41" presetID="23" presetClass="entr" presetSubtype="528" fill="hold" grpId="0" nodeType="withEffect">
                                  <p:stCondLst>
                                    <p:cond delay="1900"/>
                                  </p:stCondLst>
                                  <p:childTnLst>
                                    <p:set>
                                      <p:cBhvr>
                                        <p:cTn id="42" dur="1" fill="hold">
                                          <p:stCondLst>
                                            <p:cond delay="0"/>
                                          </p:stCondLst>
                                        </p:cTn>
                                        <p:tgtEl>
                                          <p:spTgt spid="6"/>
                                        </p:tgtEl>
                                        <p:attrNameLst>
                                          <p:attrName>style.visibility</p:attrName>
                                        </p:attrNameLst>
                                      </p:cBhvr>
                                      <p:to>
                                        <p:strVal val="visible"/>
                                      </p:to>
                                    </p:set>
                                    <p:anim calcmode="lin" valueType="num">
                                      <p:cBhvr>
                                        <p:cTn id="43" dur="300" fill="hold"/>
                                        <p:tgtEl>
                                          <p:spTgt spid="6"/>
                                        </p:tgtEl>
                                        <p:attrNameLst>
                                          <p:attrName>ppt_w</p:attrName>
                                        </p:attrNameLst>
                                      </p:cBhvr>
                                      <p:tavLst>
                                        <p:tav tm="0">
                                          <p:val>
                                            <p:fltVal val="0"/>
                                          </p:val>
                                        </p:tav>
                                        <p:tav tm="100000">
                                          <p:val>
                                            <p:strVal val="#ppt_w"/>
                                          </p:val>
                                        </p:tav>
                                      </p:tavLst>
                                    </p:anim>
                                    <p:anim calcmode="lin" valueType="num">
                                      <p:cBhvr>
                                        <p:cTn id="44" dur="300" fill="hold"/>
                                        <p:tgtEl>
                                          <p:spTgt spid="6"/>
                                        </p:tgtEl>
                                        <p:attrNameLst>
                                          <p:attrName>ppt_h</p:attrName>
                                        </p:attrNameLst>
                                      </p:cBhvr>
                                      <p:tavLst>
                                        <p:tav tm="0">
                                          <p:val>
                                            <p:fltVal val="0"/>
                                          </p:val>
                                        </p:tav>
                                        <p:tav tm="100000">
                                          <p:val>
                                            <p:strVal val="#ppt_h"/>
                                          </p:val>
                                        </p:tav>
                                      </p:tavLst>
                                    </p:anim>
                                    <p:anim calcmode="lin" valueType="num">
                                      <p:cBhvr>
                                        <p:cTn id="45" dur="300" fill="hold"/>
                                        <p:tgtEl>
                                          <p:spTgt spid="6"/>
                                        </p:tgtEl>
                                        <p:attrNameLst>
                                          <p:attrName>ppt_x</p:attrName>
                                        </p:attrNameLst>
                                      </p:cBhvr>
                                      <p:tavLst>
                                        <p:tav tm="0">
                                          <p:val>
                                            <p:fltVal val="0.5"/>
                                          </p:val>
                                        </p:tav>
                                        <p:tav tm="100000">
                                          <p:val>
                                            <p:strVal val="#ppt_x"/>
                                          </p:val>
                                        </p:tav>
                                      </p:tavLst>
                                    </p:anim>
                                    <p:anim calcmode="lin" valueType="num">
                                      <p:cBhvr>
                                        <p:cTn id="46" dur="300" fill="hold"/>
                                        <p:tgtEl>
                                          <p:spTgt spid="6"/>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2200"/>
                                  </p:stCondLst>
                                  <p:childTnLst>
                                    <p:animEffect transition="out" filter="fade">
                                      <p:cBhvr>
                                        <p:cTn id="48" dur="300" tmFilter="0, 0; .2, .5; .8, .5; 1, 0"/>
                                        <p:tgtEl>
                                          <p:spTgt spid="6"/>
                                        </p:tgtEl>
                                      </p:cBhvr>
                                    </p:animEffect>
                                    <p:animScale>
                                      <p:cBhvr>
                                        <p:cTn id="49" dur="150" autoRev="1" fill="hold"/>
                                        <p:tgtEl>
                                          <p:spTgt spid="6"/>
                                        </p:tgtEl>
                                      </p:cBhvr>
                                      <p:by x="105000" y="105000"/>
                                    </p:animScale>
                                  </p:childTnLst>
                                </p:cTn>
                              </p:par>
                              <p:par>
                                <p:cTn id="50" presetID="23" presetClass="entr" presetSubtype="528" fill="hold" grpId="0" nodeType="withEffect">
                                  <p:stCondLst>
                                    <p:cond delay="2000"/>
                                  </p:stCondLst>
                                  <p:childTnLst>
                                    <p:set>
                                      <p:cBhvr>
                                        <p:cTn id="51" dur="1" fill="hold">
                                          <p:stCondLst>
                                            <p:cond delay="0"/>
                                          </p:stCondLst>
                                        </p:cTn>
                                        <p:tgtEl>
                                          <p:spTgt spid="8"/>
                                        </p:tgtEl>
                                        <p:attrNameLst>
                                          <p:attrName>style.visibility</p:attrName>
                                        </p:attrNameLst>
                                      </p:cBhvr>
                                      <p:to>
                                        <p:strVal val="visible"/>
                                      </p:to>
                                    </p:set>
                                    <p:anim calcmode="lin" valueType="num">
                                      <p:cBhvr>
                                        <p:cTn id="52" dur="300" fill="hold"/>
                                        <p:tgtEl>
                                          <p:spTgt spid="8"/>
                                        </p:tgtEl>
                                        <p:attrNameLst>
                                          <p:attrName>ppt_w</p:attrName>
                                        </p:attrNameLst>
                                      </p:cBhvr>
                                      <p:tavLst>
                                        <p:tav tm="0">
                                          <p:val>
                                            <p:fltVal val="0"/>
                                          </p:val>
                                        </p:tav>
                                        <p:tav tm="100000">
                                          <p:val>
                                            <p:strVal val="#ppt_w"/>
                                          </p:val>
                                        </p:tav>
                                      </p:tavLst>
                                    </p:anim>
                                    <p:anim calcmode="lin" valueType="num">
                                      <p:cBhvr>
                                        <p:cTn id="53" dur="300" fill="hold"/>
                                        <p:tgtEl>
                                          <p:spTgt spid="8"/>
                                        </p:tgtEl>
                                        <p:attrNameLst>
                                          <p:attrName>ppt_h</p:attrName>
                                        </p:attrNameLst>
                                      </p:cBhvr>
                                      <p:tavLst>
                                        <p:tav tm="0">
                                          <p:val>
                                            <p:fltVal val="0"/>
                                          </p:val>
                                        </p:tav>
                                        <p:tav tm="100000">
                                          <p:val>
                                            <p:strVal val="#ppt_h"/>
                                          </p:val>
                                        </p:tav>
                                      </p:tavLst>
                                    </p:anim>
                                    <p:anim calcmode="lin" valueType="num">
                                      <p:cBhvr>
                                        <p:cTn id="54" dur="300" fill="hold"/>
                                        <p:tgtEl>
                                          <p:spTgt spid="8"/>
                                        </p:tgtEl>
                                        <p:attrNameLst>
                                          <p:attrName>ppt_x</p:attrName>
                                        </p:attrNameLst>
                                      </p:cBhvr>
                                      <p:tavLst>
                                        <p:tav tm="0">
                                          <p:val>
                                            <p:fltVal val="0.5"/>
                                          </p:val>
                                        </p:tav>
                                        <p:tav tm="100000">
                                          <p:val>
                                            <p:strVal val="#ppt_x"/>
                                          </p:val>
                                        </p:tav>
                                      </p:tavLst>
                                    </p:anim>
                                    <p:anim calcmode="lin" valueType="num">
                                      <p:cBhvr>
                                        <p:cTn id="55" dur="300" fill="hold"/>
                                        <p:tgtEl>
                                          <p:spTgt spid="8"/>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2300"/>
                                  </p:stCondLst>
                                  <p:childTnLst>
                                    <p:animEffect transition="out" filter="fade">
                                      <p:cBhvr>
                                        <p:cTn id="57" dur="300" tmFilter="0, 0; .2, .5; .8, .5; 1, 0"/>
                                        <p:tgtEl>
                                          <p:spTgt spid="8"/>
                                        </p:tgtEl>
                                      </p:cBhvr>
                                    </p:animEffect>
                                    <p:animScale>
                                      <p:cBhvr>
                                        <p:cTn id="58" dur="150" autoRev="1" fill="hold"/>
                                        <p:tgtEl>
                                          <p:spTgt spid="8"/>
                                        </p:tgtEl>
                                      </p:cBhvr>
                                      <p:by x="105000" y="105000"/>
                                    </p:animScale>
                                  </p:childTnLst>
                                </p:cTn>
                              </p:par>
                              <p:par>
                                <p:cTn id="59" presetID="23" presetClass="entr" presetSubtype="528" fill="hold" grpId="0" nodeType="withEffect">
                                  <p:stCondLst>
                                    <p:cond delay="21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300" fill="hold"/>
                                        <p:tgtEl>
                                          <p:spTgt spid="12"/>
                                        </p:tgtEl>
                                        <p:attrNameLst>
                                          <p:attrName>ppt_w</p:attrName>
                                        </p:attrNameLst>
                                      </p:cBhvr>
                                      <p:tavLst>
                                        <p:tav tm="0">
                                          <p:val>
                                            <p:fltVal val="0"/>
                                          </p:val>
                                        </p:tav>
                                        <p:tav tm="100000">
                                          <p:val>
                                            <p:strVal val="#ppt_w"/>
                                          </p:val>
                                        </p:tav>
                                      </p:tavLst>
                                    </p:anim>
                                    <p:anim calcmode="lin" valueType="num">
                                      <p:cBhvr>
                                        <p:cTn id="62" dur="300" fill="hold"/>
                                        <p:tgtEl>
                                          <p:spTgt spid="12"/>
                                        </p:tgtEl>
                                        <p:attrNameLst>
                                          <p:attrName>ppt_h</p:attrName>
                                        </p:attrNameLst>
                                      </p:cBhvr>
                                      <p:tavLst>
                                        <p:tav tm="0">
                                          <p:val>
                                            <p:fltVal val="0"/>
                                          </p:val>
                                        </p:tav>
                                        <p:tav tm="100000">
                                          <p:val>
                                            <p:strVal val="#ppt_h"/>
                                          </p:val>
                                        </p:tav>
                                      </p:tavLst>
                                    </p:anim>
                                    <p:anim calcmode="lin" valueType="num">
                                      <p:cBhvr>
                                        <p:cTn id="63" dur="300" fill="hold"/>
                                        <p:tgtEl>
                                          <p:spTgt spid="12"/>
                                        </p:tgtEl>
                                        <p:attrNameLst>
                                          <p:attrName>ppt_x</p:attrName>
                                        </p:attrNameLst>
                                      </p:cBhvr>
                                      <p:tavLst>
                                        <p:tav tm="0">
                                          <p:val>
                                            <p:fltVal val="0.5"/>
                                          </p:val>
                                        </p:tav>
                                        <p:tav tm="100000">
                                          <p:val>
                                            <p:strVal val="#ppt_x"/>
                                          </p:val>
                                        </p:tav>
                                      </p:tavLst>
                                    </p:anim>
                                    <p:anim calcmode="lin" valueType="num">
                                      <p:cBhvr>
                                        <p:cTn id="64" dur="300" fill="hold"/>
                                        <p:tgtEl>
                                          <p:spTgt spid="12"/>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2400"/>
                                  </p:stCondLst>
                                  <p:childTnLst>
                                    <p:animEffect transition="out" filter="fade">
                                      <p:cBhvr>
                                        <p:cTn id="66" dur="300" tmFilter="0, 0; .2, .5; .8, .5; 1, 0"/>
                                        <p:tgtEl>
                                          <p:spTgt spid="12"/>
                                        </p:tgtEl>
                                      </p:cBhvr>
                                    </p:animEffect>
                                    <p:animScale>
                                      <p:cBhvr>
                                        <p:cTn id="67" dur="150" autoRev="1" fill="hold"/>
                                        <p:tgtEl>
                                          <p:spTgt spid="12"/>
                                        </p:tgtEl>
                                      </p:cBhvr>
                                      <p:by x="105000" y="105000"/>
                                    </p:animScale>
                                  </p:childTnLst>
                                </p:cTn>
                              </p:par>
                              <p:par>
                                <p:cTn id="68" presetID="23" presetClass="entr" presetSubtype="528" fill="hold" grpId="0" nodeType="withEffect">
                                  <p:stCondLst>
                                    <p:cond delay="2200"/>
                                  </p:stCondLst>
                                  <p:childTnLst>
                                    <p:set>
                                      <p:cBhvr>
                                        <p:cTn id="69" dur="1" fill="hold">
                                          <p:stCondLst>
                                            <p:cond delay="0"/>
                                          </p:stCondLst>
                                        </p:cTn>
                                        <p:tgtEl>
                                          <p:spTgt spid="5"/>
                                        </p:tgtEl>
                                        <p:attrNameLst>
                                          <p:attrName>style.visibility</p:attrName>
                                        </p:attrNameLst>
                                      </p:cBhvr>
                                      <p:to>
                                        <p:strVal val="visible"/>
                                      </p:to>
                                    </p:set>
                                    <p:anim calcmode="lin" valueType="num">
                                      <p:cBhvr>
                                        <p:cTn id="70" dur="300" fill="hold"/>
                                        <p:tgtEl>
                                          <p:spTgt spid="5"/>
                                        </p:tgtEl>
                                        <p:attrNameLst>
                                          <p:attrName>ppt_w</p:attrName>
                                        </p:attrNameLst>
                                      </p:cBhvr>
                                      <p:tavLst>
                                        <p:tav tm="0">
                                          <p:val>
                                            <p:fltVal val="0"/>
                                          </p:val>
                                        </p:tav>
                                        <p:tav tm="100000">
                                          <p:val>
                                            <p:strVal val="#ppt_w"/>
                                          </p:val>
                                        </p:tav>
                                      </p:tavLst>
                                    </p:anim>
                                    <p:anim calcmode="lin" valueType="num">
                                      <p:cBhvr>
                                        <p:cTn id="71" dur="300" fill="hold"/>
                                        <p:tgtEl>
                                          <p:spTgt spid="5"/>
                                        </p:tgtEl>
                                        <p:attrNameLst>
                                          <p:attrName>ppt_h</p:attrName>
                                        </p:attrNameLst>
                                      </p:cBhvr>
                                      <p:tavLst>
                                        <p:tav tm="0">
                                          <p:val>
                                            <p:fltVal val="0"/>
                                          </p:val>
                                        </p:tav>
                                        <p:tav tm="100000">
                                          <p:val>
                                            <p:strVal val="#ppt_h"/>
                                          </p:val>
                                        </p:tav>
                                      </p:tavLst>
                                    </p:anim>
                                    <p:anim calcmode="lin" valueType="num">
                                      <p:cBhvr>
                                        <p:cTn id="72" dur="300" fill="hold"/>
                                        <p:tgtEl>
                                          <p:spTgt spid="5"/>
                                        </p:tgtEl>
                                        <p:attrNameLst>
                                          <p:attrName>ppt_x</p:attrName>
                                        </p:attrNameLst>
                                      </p:cBhvr>
                                      <p:tavLst>
                                        <p:tav tm="0">
                                          <p:val>
                                            <p:fltVal val="0.5"/>
                                          </p:val>
                                        </p:tav>
                                        <p:tav tm="100000">
                                          <p:val>
                                            <p:strVal val="#ppt_x"/>
                                          </p:val>
                                        </p:tav>
                                      </p:tavLst>
                                    </p:anim>
                                    <p:anim calcmode="lin" valueType="num">
                                      <p:cBhvr>
                                        <p:cTn id="73" dur="300" fill="hold"/>
                                        <p:tgtEl>
                                          <p:spTgt spid="5"/>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2500"/>
                                  </p:stCondLst>
                                  <p:childTnLst>
                                    <p:animEffect transition="out" filter="fade">
                                      <p:cBhvr>
                                        <p:cTn id="75" dur="300" tmFilter="0, 0; .2, .5; .8, .5; 1, 0"/>
                                        <p:tgtEl>
                                          <p:spTgt spid="5"/>
                                        </p:tgtEl>
                                      </p:cBhvr>
                                    </p:animEffect>
                                    <p:animScale>
                                      <p:cBhvr>
                                        <p:cTn id="76" dur="150" autoRev="1" fill="hold"/>
                                        <p:tgtEl>
                                          <p:spTgt spid="5"/>
                                        </p:tgtEl>
                                      </p:cBhvr>
                                      <p:by x="105000" y="105000"/>
                                    </p:animScale>
                                  </p:childTnLst>
                                </p:cTn>
                              </p:par>
                              <p:par>
                                <p:cTn id="77" presetID="23" presetClass="entr" presetSubtype="528" fill="hold" grpId="0" nodeType="withEffect">
                                  <p:stCondLst>
                                    <p:cond delay="2200"/>
                                  </p:stCondLst>
                                  <p:childTnLst>
                                    <p:set>
                                      <p:cBhvr>
                                        <p:cTn id="78" dur="1" fill="hold">
                                          <p:stCondLst>
                                            <p:cond delay="0"/>
                                          </p:stCondLst>
                                        </p:cTn>
                                        <p:tgtEl>
                                          <p:spTgt spid="7"/>
                                        </p:tgtEl>
                                        <p:attrNameLst>
                                          <p:attrName>style.visibility</p:attrName>
                                        </p:attrNameLst>
                                      </p:cBhvr>
                                      <p:to>
                                        <p:strVal val="visible"/>
                                      </p:to>
                                    </p:set>
                                    <p:anim calcmode="lin" valueType="num">
                                      <p:cBhvr>
                                        <p:cTn id="79" dur="300" fill="hold"/>
                                        <p:tgtEl>
                                          <p:spTgt spid="7"/>
                                        </p:tgtEl>
                                        <p:attrNameLst>
                                          <p:attrName>ppt_w</p:attrName>
                                        </p:attrNameLst>
                                      </p:cBhvr>
                                      <p:tavLst>
                                        <p:tav tm="0">
                                          <p:val>
                                            <p:fltVal val="0"/>
                                          </p:val>
                                        </p:tav>
                                        <p:tav tm="100000">
                                          <p:val>
                                            <p:strVal val="#ppt_w"/>
                                          </p:val>
                                        </p:tav>
                                      </p:tavLst>
                                    </p:anim>
                                    <p:anim calcmode="lin" valueType="num">
                                      <p:cBhvr>
                                        <p:cTn id="80" dur="300" fill="hold"/>
                                        <p:tgtEl>
                                          <p:spTgt spid="7"/>
                                        </p:tgtEl>
                                        <p:attrNameLst>
                                          <p:attrName>ppt_h</p:attrName>
                                        </p:attrNameLst>
                                      </p:cBhvr>
                                      <p:tavLst>
                                        <p:tav tm="0">
                                          <p:val>
                                            <p:fltVal val="0"/>
                                          </p:val>
                                        </p:tav>
                                        <p:tav tm="100000">
                                          <p:val>
                                            <p:strVal val="#ppt_h"/>
                                          </p:val>
                                        </p:tav>
                                      </p:tavLst>
                                    </p:anim>
                                    <p:anim calcmode="lin" valueType="num">
                                      <p:cBhvr>
                                        <p:cTn id="81" dur="300" fill="hold"/>
                                        <p:tgtEl>
                                          <p:spTgt spid="7"/>
                                        </p:tgtEl>
                                        <p:attrNameLst>
                                          <p:attrName>ppt_x</p:attrName>
                                        </p:attrNameLst>
                                      </p:cBhvr>
                                      <p:tavLst>
                                        <p:tav tm="0">
                                          <p:val>
                                            <p:fltVal val="0.5"/>
                                          </p:val>
                                        </p:tav>
                                        <p:tav tm="100000">
                                          <p:val>
                                            <p:strVal val="#ppt_x"/>
                                          </p:val>
                                        </p:tav>
                                      </p:tavLst>
                                    </p:anim>
                                    <p:anim calcmode="lin" valueType="num">
                                      <p:cBhvr>
                                        <p:cTn id="82" dur="300" fill="hold"/>
                                        <p:tgtEl>
                                          <p:spTgt spid="7"/>
                                        </p:tgtEl>
                                        <p:attrNameLst>
                                          <p:attrName>ppt_y</p:attrName>
                                        </p:attrNameLst>
                                      </p:cBhvr>
                                      <p:tavLst>
                                        <p:tav tm="0">
                                          <p:val>
                                            <p:fltVal val="0.5"/>
                                          </p:val>
                                        </p:tav>
                                        <p:tav tm="100000">
                                          <p:val>
                                            <p:strVal val="#ppt_y"/>
                                          </p:val>
                                        </p:tav>
                                      </p:tavLst>
                                    </p:anim>
                                  </p:childTnLst>
                                </p:cTn>
                              </p:par>
                              <p:par>
                                <p:cTn id="83" presetID="26" presetClass="emph" presetSubtype="0" fill="hold" grpId="1" nodeType="withEffect">
                                  <p:stCondLst>
                                    <p:cond delay="2500"/>
                                  </p:stCondLst>
                                  <p:childTnLst>
                                    <p:animEffect transition="out" filter="fade">
                                      <p:cBhvr>
                                        <p:cTn id="84" dur="300" tmFilter="0, 0; .2, .5; .8, .5; 1, 0"/>
                                        <p:tgtEl>
                                          <p:spTgt spid="7"/>
                                        </p:tgtEl>
                                      </p:cBhvr>
                                    </p:animEffect>
                                    <p:animScale>
                                      <p:cBhvr>
                                        <p:cTn id="85" dur="150" autoRev="1" fill="hold"/>
                                        <p:tgtEl>
                                          <p:spTgt spid="7"/>
                                        </p:tgtEl>
                                      </p:cBhvr>
                                      <p:by x="105000" y="105000"/>
                                    </p:animScale>
                                  </p:childTnLst>
                                </p:cTn>
                              </p:par>
                              <p:par>
                                <p:cTn id="86" presetID="23" presetClass="entr" presetSubtype="528" fill="hold" grpId="0" nodeType="withEffect">
                                  <p:stCondLst>
                                    <p:cond delay="2300"/>
                                  </p:stCondLst>
                                  <p:childTnLst>
                                    <p:set>
                                      <p:cBhvr>
                                        <p:cTn id="87" dur="1" fill="hold">
                                          <p:stCondLst>
                                            <p:cond delay="0"/>
                                          </p:stCondLst>
                                        </p:cTn>
                                        <p:tgtEl>
                                          <p:spTgt spid="10"/>
                                        </p:tgtEl>
                                        <p:attrNameLst>
                                          <p:attrName>style.visibility</p:attrName>
                                        </p:attrNameLst>
                                      </p:cBhvr>
                                      <p:to>
                                        <p:strVal val="visible"/>
                                      </p:to>
                                    </p:set>
                                    <p:anim calcmode="lin" valueType="num">
                                      <p:cBhvr>
                                        <p:cTn id="88" dur="300" fill="hold"/>
                                        <p:tgtEl>
                                          <p:spTgt spid="10"/>
                                        </p:tgtEl>
                                        <p:attrNameLst>
                                          <p:attrName>ppt_w</p:attrName>
                                        </p:attrNameLst>
                                      </p:cBhvr>
                                      <p:tavLst>
                                        <p:tav tm="0">
                                          <p:val>
                                            <p:fltVal val="0"/>
                                          </p:val>
                                        </p:tav>
                                        <p:tav tm="100000">
                                          <p:val>
                                            <p:strVal val="#ppt_w"/>
                                          </p:val>
                                        </p:tav>
                                      </p:tavLst>
                                    </p:anim>
                                    <p:anim calcmode="lin" valueType="num">
                                      <p:cBhvr>
                                        <p:cTn id="89" dur="300" fill="hold"/>
                                        <p:tgtEl>
                                          <p:spTgt spid="10"/>
                                        </p:tgtEl>
                                        <p:attrNameLst>
                                          <p:attrName>ppt_h</p:attrName>
                                        </p:attrNameLst>
                                      </p:cBhvr>
                                      <p:tavLst>
                                        <p:tav tm="0">
                                          <p:val>
                                            <p:fltVal val="0"/>
                                          </p:val>
                                        </p:tav>
                                        <p:tav tm="100000">
                                          <p:val>
                                            <p:strVal val="#ppt_h"/>
                                          </p:val>
                                        </p:tav>
                                      </p:tavLst>
                                    </p:anim>
                                    <p:anim calcmode="lin" valueType="num">
                                      <p:cBhvr>
                                        <p:cTn id="90" dur="300" fill="hold"/>
                                        <p:tgtEl>
                                          <p:spTgt spid="10"/>
                                        </p:tgtEl>
                                        <p:attrNameLst>
                                          <p:attrName>ppt_x</p:attrName>
                                        </p:attrNameLst>
                                      </p:cBhvr>
                                      <p:tavLst>
                                        <p:tav tm="0">
                                          <p:val>
                                            <p:fltVal val="0.5"/>
                                          </p:val>
                                        </p:tav>
                                        <p:tav tm="100000">
                                          <p:val>
                                            <p:strVal val="#ppt_x"/>
                                          </p:val>
                                        </p:tav>
                                      </p:tavLst>
                                    </p:anim>
                                    <p:anim calcmode="lin" valueType="num">
                                      <p:cBhvr>
                                        <p:cTn id="91" dur="300" fill="hold"/>
                                        <p:tgtEl>
                                          <p:spTgt spid="10"/>
                                        </p:tgtEl>
                                        <p:attrNameLst>
                                          <p:attrName>ppt_y</p:attrName>
                                        </p:attrNameLst>
                                      </p:cBhvr>
                                      <p:tavLst>
                                        <p:tav tm="0">
                                          <p:val>
                                            <p:fltVal val="0.5"/>
                                          </p:val>
                                        </p:tav>
                                        <p:tav tm="100000">
                                          <p:val>
                                            <p:strVal val="#ppt_y"/>
                                          </p:val>
                                        </p:tav>
                                      </p:tavLst>
                                    </p:anim>
                                  </p:childTnLst>
                                </p:cTn>
                              </p:par>
                              <p:par>
                                <p:cTn id="92" presetID="26" presetClass="emph" presetSubtype="0" fill="hold" grpId="1" nodeType="withEffect">
                                  <p:stCondLst>
                                    <p:cond delay="2600"/>
                                  </p:stCondLst>
                                  <p:childTnLst>
                                    <p:animEffect transition="out" filter="fade">
                                      <p:cBhvr>
                                        <p:cTn id="93" dur="300" tmFilter="0, 0; .2, .5; .8, .5; 1, 0"/>
                                        <p:tgtEl>
                                          <p:spTgt spid="10"/>
                                        </p:tgtEl>
                                      </p:cBhvr>
                                    </p:animEffect>
                                    <p:animScale>
                                      <p:cBhvr>
                                        <p:cTn id="94" dur="150" autoRev="1" fill="hold"/>
                                        <p:tgtEl>
                                          <p:spTgt spid="10"/>
                                        </p:tgtEl>
                                      </p:cBhvr>
                                      <p:by x="105000" y="105000"/>
                                    </p:animScale>
                                  </p:childTnLst>
                                </p:cTn>
                              </p:par>
                              <p:par>
                                <p:cTn id="95" presetID="23" presetClass="entr" presetSubtype="528" fill="hold" grpId="0" nodeType="withEffect">
                                  <p:stCondLst>
                                    <p:cond delay="2400"/>
                                  </p:stCondLst>
                                  <p:childTnLst>
                                    <p:set>
                                      <p:cBhvr>
                                        <p:cTn id="96" dur="1" fill="hold">
                                          <p:stCondLst>
                                            <p:cond delay="0"/>
                                          </p:stCondLst>
                                        </p:cTn>
                                        <p:tgtEl>
                                          <p:spTgt spid="11"/>
                                        </p:tgtEl>
                                        <p:attrNameLst>
                                          <p:attrName>style.visibility</p:attrName>
                                        </p:attrNameLst>
                                      </p:cBhvr>
                                      <p:to>
                                        <p:strVal val="visible"/>
                                      </p:to>
                                    </p:set>
                                    <p:anim calcmode="lin" valueType="num">
                                      <p:cBhvr>
                                        <p:cTn id="97" dur="300" fill="hold"/>
                                        <p:tgtEl>
                                          <p:spTgt spid="11"/>
                                        </p:tgtEl>
                                        <p:attrNameLst>
                                          <p:attrName>ppt_w</p:attrName>
                                        </p:attrNameLst>
                                      </p:cBhvr>
                                      <p:tavLst>
                                        <p:tav tm="0">
                                          <p:val>
                                            <p:fltVal val="0"/>
                                          </p:val>
                                        </p:tav>
                                        <p:tav tm="100000">
                                          <p:val>
                                            <p:strVal val="#ppt_w"/>
                                          </p:val>
                                        </p:tav>
                                      </p:tavLst>
                                    </p:anim>
                                    <p:anim calcmode="lin" valueType="num">
                                      <p:cBhvr>
                                        <p:cTn id="98" dur="300" fill="hold"/>
                                        <p:tgtEl>
                                          <p:spTgt spid="11"/>
                                        </p:tgtEl>
                                        <p:attrNameLst>
                                          <p:attrName>ppt_h</p:attrName>
                                        </p:attrNameLst>
                                      </p:cBhvr>
                                      <p:tavLst>
                                        <p:tav tm="0">
                                          <p:val>
                                            <p:fltVal val="0"/>
                                          </p:val>
                                        </p:tav>
                                        <p:tav tm="100000">
                                          <p:val>
                                            <p:strVal val="#ppt_h"/>
                                          </p:val>
                                        </p:tav>
                                      </p:tavLst>
                                    </p:anim>
                                    <p:anim calcmode="lin" valueType="num">
                                      <p:cBhvr>
                                        <p:cTn id="99" dur="300" fill="hold"/>
                                        <p:tgtEl>
                                          <p:spTgt spid="11"/>
                                        </p:tgtEl>
                                        <p:attrNameLst>
                                          <p:attrName>ppt_x</p:attrName>
                                        </p:attrNameLst>
                                      </p:cBhvr>
                                      <p:tavLst>
                                        <p:tav tm="0">
                                          <p:val>
                                            <p:fltVal val="0.5"/>
                                          </p:val>
                                        </p:tav>
                                        <p:tav tm="100000">
                                          <p:val>
                                            <p:strVal val="#ppt_x"/>
                                          </p:val>
                                        </p:tav>
                                      </p:tavLst>
                                    </p:anim>
                                    <p:anim calcmode="lin" valueType="num">
                                      <p:cBhvr>
                                        <p:cTn id="100" dur="300" fill="hold"/>
                                        <p:tgtEl>
                                          <p:spTgt spid="11"/>
                                        </p:tgtEl>
                                        <p:attrNameLst>
                                          <p:attrName>ppt_y</p:attrName>
                                        </p:attrNameLst>
                                      </p:cBhvr>
                                      <p:tavLst>
                                        <p:tav tm="0">
                                          <p:val>
                                            <p:fltVal val="0.5"/>
                                          </p:val>
                                        </p:tav>
                                        <p:tav tm="100000">
                                          <p:val>
                                            <p:strVal val="#ppt_y"/>
                                          </p:val>
                                        </p:tav>
                                      </p:tavLst>
                                    </p:anim>
                                  </p:childTnLst>
                                </p:cTn>
                              </p:par>
                              <p:par>
                                <p:cTn id="101" presetID="26" presetClass="emph" presetSubtype="0" fill="hold" grpId="1" nodeType="withEffect">
                                  <p:stCondLst>
                                    <p:cond delay="2700"/>
                                  </p:stCondLst>
                                  <p:childTnLst>
                                    <p:animEffect transition="out" filter="fade">
                                      <p:cBhvr>
                                        <p:cTn id="102" dur="300" tmFilter="0, 0; .2, .5; .8, .5; 1, 0"/>
                                        <p:tgtEl>
                                          <p:spTgt spid="11"/>
                                        </p:tgtEl>
                                      </p:cBhvr>
                                    </p:animEffect>
                                    <p:animScale>
                                      <p:cBhvr>
                                        <p:cTn id="103" dur="150" autoRev="1" fill="hold"/>
                                        <p:tgtEl>
                                          <p:spTgt spid="11"/>
                                        </p:tgtEl>
                                      </p:cBhvr>
                                      <p:by x="105000" y="105000"/>
                                    </p:animScale>
                                  </p:childTnLst>
                                </p:cTn>
                              </p:par>
                              <p:par>
                                <p:cTn id="104" presetID="23" presetClass="entr" presetSubtype="528" fill="hold" grpId="0" nodeType="withEffect">
                                  <p:stCondLst>
                                    <p:cond delay="2500"/>
                                  </p:stCondLst>
                                  <p:childTnLst>
                                    <p:set>
                                      <p:cBhvr>
                                        <p:cTn id="105" dur="1" fill="hold">
                                          <p:stCondLst>
                                            <p:cond delay="0"/>
                                          </p:stCondLst>
                                        </p:cTn>
                                        <p:tgtEl>
                                          <p:spTgt spid="14"/>
                                        </p:tgtEl>
                                        <p:attrNameLst>
                                          <p:attrName>style.visibility</p:attrName>
                                        </p:attrNameLst>
                                      </p:cBhvr>
                                      <p:to>
                                        <p:strVal val="visible"/>
                                      </p:to>
                                    </p:set>
                                    <p:anim calcmode="lin" valueType="num">
                                      <p:cBhvr>
                                        <p:cTn id="106" dur="300" fill="hold"/>
                                        <p:tgtEl>
                                          <p:spTgt spid="14"/>
                                        </p:tgtEl>
                                        <p:attrNameLst>
                                          <p:attrName>ppt_w</p:attrName>
                                        </p:attrNameLst>
                                      </p:cBhvr>
                                      <p:tavLst>
                                        <p:tav tm="0">
                                          <p:val>
                                            <p:fltVal val="0"/>
                                          </p:val>
                                        </p:tav>
                                        <p:tav tm="100000">
                                          <p:val>
                                            <p:strVal val="#ppt_w"/>
                                          </p:val>
                                        </p:tav>
                                      </p:tavLst>
                                    </p:anim>
                                    <p:anim calcmode="lin" valueType="num">
                                      <p:cBhvr>
                                        <p:cTn id="107" dur="300" fill="hold"/>
                                        <p:tgtEl>
                                          <p:spTgt spid="14"/>
                                        </p:tgtEl>
                                        <p:attrNameLst>
                                          <p:attrName>ppt_h</p:attrName>
                                        </p:attrNameLst>
                                      </p:cBhvr>
                                      <p:tavLst>
                                        <p:tav tm="0">
                                          <p:val>
                                            <p:fltVal val="0"/>
                                          </p:val>
                                        </p:tav>
                                        <p:tav tm="100000">
                                          <p:val>
                                            <p:strVal val="#ppt_h"/>
                                          </p:val>
                                        </p:tav>
                                      </p:tavLst>
                                    </p:anim>
                                    <p:anim calcmode="lin" valueType="num">
                                      <p:cBhvr>
                                        <p:cTn id="108" dur="300" fill="hold"/>
                                        <p:tgtEl>
                                          <p:spTgt spid="14"/>
                                        </p:tgtEl>
                                        <p:attrNameLst>
                                          <p:attrName>ppt_x</p:attrName>
                                        </p:attrNameLst>
                                      </p:cBhvr>
                                      <p:tavLst>
                                        <p:tav tm="0">
                                          <p:val>
                                            <p:fltVal val="0.5"/>
                                          </p:val>
                                        </p:tav>
                                        <p:tav tm="100000">
                                          <p:val>
                                            <p:strVal val="#ppt_x"/>
                                          </p:val>
                                        </p:tav>
                                      </p:tavLst>
                                    </p:anim>
                                    <p:anim calcmode="lin" valueType="num">
                                      <p:cBhvr>
                                        <p:cTn id="109" dur="300" fill="hold"/>
                                        <p:tgtEl>
                                          <p:spTgt spid="14"/>
                                        </p:tgtEl>
                                        <p:attrNameLst>
                                          <p:attrName>ppt_y</p:attrName>
                                        </p:attrNameLst>
                                      </p:cBhvr>
                                      <p:tavLst>
                                        <p:tav tm="0">
                                          <p:val>
                                            <p:fltVal val="0.5"/>
                                          </p:val>
                                        </p:tav>
                                        <p:tav tm="100000">
                                          <p:val>
                                            <p:strVal val="#ppt_y"/>
                                          </p:val>
                                        </p:tav>
                                      </p:tavLst>
                                    </p:anim>
                                  </p:childTnLst>
                                </p:cTn>
                              </p:par>
                              <p:par>
                                <p:cTn id="110" presetID="26" presetClass="emph" presetSubtype="0" fill="hold" grpId="1" nodeType="withEffect">
                                  <p:stCondLst>
                                    <p:cond delay="2800"/>
                                  </p:stCondLst>
                                  <p:childTnLst>
                                    <p:animEffect transition="out" filter="fade">
                                      <p:cBhvr>
                                        <p:cTn id="111" dur="300" tmFilter="0, 0; .2, .5; .8, .5; 1, 0"/>
                                        <p:tgtEl>
                                          <p:spTgt spid="14"/>
                                        </p:tgtEl>
                                      </p:cBhvr>
                                    </p:animEffect>
                                    <p:animScale>
                                      <p:cBhvr>
                                        <p:cTn id="112" dur="1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原创设计师QQ：598969553           _3"/>
          <p:cNvCxnSpPr/>
          <p:nvPr/>
        </p:nvCxnSpPr>
        <p:spPr>
          <a:xfrm>
            <a:off x="1" y="3851955"/>
            <a:ext cx="11999863" cy="0"/>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原创设计师QQ：598969553           _4"/>
          <p:cNvSpPr/>
          <p:nvPr/>
        </p:nvSpPr>
        <p:spPr>
          <a:xfrm>
            <a:off x="1156836" y="3347899"/>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bg1"/>
                </a:solidFill>
                <a:latin typeface="微软雅黑" pitchFamily="34" charset="-122"/>
                <a:ea typeface="微软雅黑" pitchFamily="34" charset="-122"/>
              </a:rPr>
              <a:t>7</a:t>
            </a:r>
            <a:r>
              <a:rPr lang="zh-CN" altLang="en-US" dirty="0">
                <a:solidFill>
                  <a:schemeClr val="bg1"/>
                </a:solidFill>
                <a:latin typeface="微软雅黑" pitchFamily="34" charset="-122"/>
                <a:ea typeface="微软雅黑" pitchFamily="34" charset="-122"/>
              </a:rPr>
              <a:t>月</a:t>
            </a:r>
          </a:p>
        </p:txBody>
      </p:sp>
      <p:sp>
        <p:nvSpPr>
          <p:cNvPr id="39" name="原创设计师QQ：598969553           _5"/>
          <p:cNvSpPr/>
          <p:nvPr/>
        </p:nvSpPr>
        <p:spPr>
          <a:xfrm>
            <a:off x="2827421" y="3347899"/>
            <a:ext cx="1008112" cy="1008112"/>
          </a:xfrm>
          <a:prstGeom prst="ellipse">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bg1"/>
                </a:solidFill>
                <a:latin typeface="微软雅黑" pitchFamily="34" charset="-122"/>
                <a:ea typeface="微软雅黑" pitchFamily="34" charset="-122"/>
              </a:rPr>
              <a:t>8</a:t>
            </a:r>
            <a:r>
              <a:rPr lang="zh-CN" altLang="en-US" dirty="0">
                <a:solidFill>
                  <a:schemeClr val="bg1"/>
                </a:solidFill>
                <a:latin typeface="微软雅黑" pitchFamily="34" charset="-122"/>
                <a:ea typeface="微软雅黑" pitchFamily="34" charset="-122"/>
              </a:rPr>
              <a:t>月</a:t>
            </a:r>
          </a:p>
        </p:txBody>
      </p:sp>
      <p:sp>
        <p:nvSpPr>
          <p:cNvPr id="41" name="原创设计师QQ：598969553           _6"/>
          <p:cNvSpPr/>
          <p:nvPr/>
        </p:nvSpPr>
        <p:spPr>
          <a:xfrm>
            <a:off x="4498007" y="3347899"/>
            <a:ext cx="1008112" cy="1008112"/>
          </a:xfrm>
          <a:prstGeom prst="ellipse">
            <a:avLst/>
          </a:prstGeom>
          <a:solidFill>
            <a:schemeClr val="accent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bg1"/>
                </a:solidFill>
                <a:latin typeface="微软雅黑" pitchFamily="34" charset="-122"/>
                <a:ea typeface="微软雅黑" pitchFamily="34" charset="-122"/>
              </a:rPr>
              <a:t>9</a:t>
            </a:r>
            <a:r>
              <a:rPr lang="zh-CN" altLang="en-US" dirty="0">
                <a:solidFill>
                  <a:schemeClr val="bg1"/>
                </a:solidFill>
                <a:latin typeface="微软雅黑" pitchFamily="34" charset="-122"/>
                <a:ea typeface="微软雅黑" pitchFamily="34" charset="-122"/>
              </a:rPr>
              <a:t>月</a:t>
            </a:r>
          </a:p>
        </p:txBody>
      </p:sp>
      <p:sp>
        <p:nvSpPr>
          <p:cNvPr id="42" name="原创设计师QQ：598969553           _7"/>
          <p:cNvSpPr/>
          <p:nvPr/>
        </p:nvSpPr>
        <p:spPr>
          <a:xfrm>
            <a:off x="6168592" y="3347899"/>
            <a:ext cx="1008112" cy="1008112"/>
          </a:xfrm>
          <a:prstGeom prst="ellipse">
            <a:avLst/>
          </a:prstGeom>
          <a:solidFill>
            <a:schemeClr val="accent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bg1"/>
                </a:solidFill>
                <a:latin typeface="微软雅黑" pitchFamily="34" charset="-122"/>
                <a:ea typeface="微软雅黑" pitchFamily="34" charset="-122"/>
              </a:rPr>
              <a:t>10</a:t>
            </a:r>
            <a:r>
              <a:rPr lang="zh-CN" altLang="en-US" dirty="0">
                <a:solidFill>
                  <a:schemeClr val="bg1"/>
                </a:solidFill>
                <a:latin typeface="微软雅黑" pitchFamily="34" charset="-122"/>
                <a:ea typeface="微软雅黑" pitchFamily="34" charset="-122"/>
              </a:rPr>
              <a:t>月</a:t>
            </a:r>
          </a:p>
        </p:txBody>
      </p:sp>
      <p:sp>
        <p:nvSpPr>
          <p:cNvPr id="43" name="原创设计师QQ：598969553           _8"/>
          <p:cNvSpPr/>
          <p:nvPr/>
        </p:nvSpPr>
        <p:spPr>
          <a:xfrm>
            <a:off x="7839176" y="3347899"/>
            <a:ext cx="1008112" cy="1008112"/>
          </a:xfrm>
          <a:prstGeom prst="ellipse">
            <a:avLst/>
          </a:prstGeom>
          <a:solidFill>
            <a:schemeClr val="accent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bg1"/>
                </a:solidFill>
                <a:latin typeface="微软雅黑" pitchFamily="34" charset="-122"/>
                <a:ea typeface="微软雅黑" pitchFamily="34" charset="-122"/>
              </a:rPr>
              <a:t>11</a:t>
            </a:r>
            <a:r>
              <a:rPr lang="zh-CN" altLang="en-US" dirty="0">
                <a:solidFill>
                  <a:schemeClr val="bg1"/>
                </a:solidFill>
                <a:latin typeface="微软雅黑" pitchFamily="34" charset="-122"/>
                <a:ea typeface="微软雅黑" pitchFamily="34" charset="-122"/>
              </a:rPr>
              <a:t>月</a:t>
            </a:r>
          </a:p>
        </p:txBody>
      </p:sp>
      <p:sp>
        <p:nvSpPr>
          <p:cNvPr id="44" name="原创设计师QQ：598969553           _9"/>
          <p:cNvSpPr/>
          <p:nvPr/>
        </p:nvSpPr>
        <p:spPr>
          <a:xfrm>
            <a:off x="9509764" y="3347899"/>
            <a:ext cx="1008112" cy="1008112"/>
          </a:xfrm>
          <a:prstGeom prst="ellipse">
            <a:avLst/>
          </a:prstGeom>
          <a:solidFill>
            <a:schemeClr val="tx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bg1"/>
                </a:solidFill>
                <a:latin typeface="微软雅黑" pitchFamily="34" charset="-122"/>
                <a:ea typeface="微软雅黑" pitchFamily="34" charset="-122"/>
              </a:rPr>
              <a:t>12</a:t>
            </a:r>
            <a:r>
              <a:rPr lang="zh-CN" altLang="en-US" dirty="0">
                <a:solidFill>
                  <a:schemeClr val="bg1"/>
                </a:solidFill>
                <a:latin typeface="微软雅黑" pitchFamily="34" charset="-122"/>
                <a:ea typeface="微软雅黑" pitchFamily="34" charset="-122"/>
              </a:rPr>
              <a:t>月</a:t>
            </a:r>
          </a:p>
        </p:txBody>
      </p:sp>
      <p:cxnSp>
        <p:nvCxnSpPr>
          <p:cNvPr id="45" name="原创设计师QQ：598969553           _10"/>
          <p:cNvCxnSpPr/>
          <p:nvPr/>
        </p:nvCxnSpPr>
        <p:spPr>
          <a:xfrm rot="5400000" flipH="1" flipV="1">
            <a:off x="1578958" y="2597573"/>
            <a:ext cx="760951" cy="652156"/>
          </a:xfrm>
          <a:prstGeom prst="bentConnector3">
            <a:avLst/>
          </a:prstGeom>
          <a:ln w="12700">
            <a:solidFill>
              <a:schemeClr val="tx1">
                <a:lumMod val="50000"/>
                <a:lumOff val="50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原创设计师QQ：598969553           _11"/>
          <p:cNvCxnSpPr/>
          <p:nvPr/>
        </p:nvCxnSpPr>
        <p:spPr>
          <a:xfrm rot="16200000" flipH="1">
            <a:off x="3262513" y="4410263"/>
            <a:ext cx="758916" cy="650413"/>
          </a:xfrm>
          <a:prstGeom prst="bentConnector3">
            <a:avLst/>
          </a:prstGeom>
          <a:ln w="12700">
            <a:solidFill>
              <a:schemeClr val="tx1">
                <a:lumMod val="50000"/>
                <a:lumOff val="50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原创设计师QQ：598969553           _12"/>
          <p:cNvCxnSpPr/>
          <p:nvPr/>
        </p:nvCxnSpPr>
        <p:spPr>
          <a:xfrm rot="5400000" flipH="1" flipV="1">
            <a:off x="4957399" y="2597573"/>
            <a:ext cx="760951" cy="652156"/>
          </a:xfrm>
          <a:prstGeom prst="bentConnector3">
            <a:avLst/>
          </a:prstGeom>
          <a:ln w="12700">
            <a:solidFill>
              <a:schemeClr val="tx1">
                <a:lumMod val="50000"/>
                <a:lumOff val="50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原创设计师QQ：598969553           _13"/>
          <p:cNvCxnSpPr/>
          <p:nvPr/>
        </p:nvCxnSpPr>
        <p:spPr>
          <a:xfrm rot="16200000" flipH="1">
            <a:off x="6603682" y="4410263"/>
            <a:ext cx="758919" cy="650415"/>
          </a:xfrm>
          <a:prstGeom prst="bentConnector3">
            <a:avLst/>
          </a:prstGeom>
          <a:ln w="12700">
            <a:solidFill>
              <a:schemeClr val="tx1">
                <a:lumMod val="50000"/>
                <a:lumOff val="50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原创设计师QQ：598969553           _14"/>
          <p:cNvCxnSpPr/>
          <p:nvPr/>
        </p:nvCxnSpPr>
        <p:spPr>
          <a:xfrm rot="5400000" flipH="1" flipV="1">
            <a:off x="8245511" y="2597573"/>
            <a:ext cx="760951" cy="652156"/>
          </a:xfrm>
          <a:prstGeom prst="bentConnector3">
            <a:avLst/>
          </a:prstGeom>
          <a:ln w="12700">
            <a:solidFill>
              <a:schemeClr val="tx1">
                <a:lumMod val="50000"/>
                <a:lumOff val="50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原创设计师QQ：598969553           _15"/>
          <p:cNvCxnSpPr/>
          <p:nvPr/>
        </p:nvCxnSpPr>
        <p:spPr>
          <a:xfrm rot="16200000" flipH="1">
            <a:off x="9959570" y="4410263"/>
            <a:ext cx="758919" cy="650416"/>
          </a:xfrm>
          <a:prstGeom prst="bentConnector3">
            <a:avLst/>
          </a:prstGeom>
          <a:ln w="12700">
            <a:solidFill>
              <a:schemeClr val="tx1">
                <a:lumMod val="50000"/>
                <a:lumOff val="50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原创设计师QQ：598969553           _16"/>
          <p:cNvSpPr/>
          <p:nvPr/>
        </p:nvSpPr>
        <p:spPr>
          <a:xfrm>
            <a:off x="7673990" y="1412777"/>
            <a:ext cx="2556151" cy="1081258"/>
          </a:xfrm>
          <a:prstGeom prst="rect">
            <a:avLst/>
          </a:prstGeom>
        </p:spPr>
        <p:txBody>
          <a:bodyPr wrap="square">
            <a:spAutoFit/>
          </a:bodyPr>
          <a:lstStyle/>
          <a:p>
            <a:pPr algn="ctr">
              <a:lnSpc>
                <a:spcPct val="130000"/>
              </a:lnSpc>
            </a:pPr>
            <a:r>
              <a:rPr lang="zh-CN" altLang="en-US"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rPr>
              <a:t>单击此处添加文字</a:t>
            </a:r>
            <a:endParaRPr lang="en-US" altLang="zh-CN"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50000"/>
              </a:lnSpc>
            </a:pPr>
            <a:r>
              <a:rPr lang="zh-CN" altLang="en-US" sz="1333" dirty="0">
                <a:solidFill>
                  <a:schemeClr val="bg2"/>
                </a:solidFill>
                <a:latin typeface="微软雅黑"/>
                <a:ea typeface="微软雅黑"/>
              </a:rPr>
              <a:t>单击此处添加文本单击此处添加文本</a:t>
            </a:r>
            <a:endParaRPr lang="en-US" altLang="zh-CN" sz="1333" dirty="0">
              <a:solidFill>
                <a:schemeClr val="bg2"/>
              </a:solidFill>
              <a:latin typeface="微软雅黑"/>
              <a:ea typeface="微软雅黑"/>
            </a:endParaRPr>
          </a:p>
        </p:txBody>
      </p:sp>
      <p:sp>
        <p:nvSpPr>
          <p:cNvPr id="52" name="原创设计师QQ：598969553           _17"/>
          <p:cNvSpPr/>
          <p:nvPr/>
        </p:nvSpPr>
        <p:spPr>
          <a:xfrm>
            <a:off x="9386162" y="5242726"/>
            <a:ext cx="2556151" cy="1081258"/>
          </a:xfrm>
          <a:prstGeom prst="rect">
            <a:avLst/>
          </a:prstGeom>
        </p:spPr>
        <p:txBody>
          <a:bodyPr wrap="square">
            <a:spAutoFit/>
          </a:bodyPr>
          <a:lstStyle/>
          <a:p>
            <a:pPr algn="ctr">
              <a:lnSpc>
                <a:spcPct val="130000"/>
              </a:lnSpc>
            </a:pPr>
            <a:r>
              <a:rPr lang="zh-CN" altLang="en-US"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rPr>
              <a:t>单击此处添加文字</a:t>
            </a:r>
            <a:endParaRPr lang="en-US" altLang="zh-CN"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50000"/>
              </a:lnSpc>
            </a:pPr>
            <a:r>
              <a:rPr lang="zh-CN" altLang="en-US" sz="1333" dirty="0">
                <a:solidFill>
                  <a:schemeClr val="bg2"/>
                </a:solidFill>
                <a:latin typeface="微软雅黑"/>
                <a:ea typeface="微软雅黑"/>
              </a:rPr>
              <a:t>单击此处添加文本单击此处添加文本</a:t>
            </a:r>
            <a:endParaRPr lang="en-US" altLang="zh-CN" sz="1333" dirty="0">
              <a:solidFill>
                <a:schemeClr val="bg2"/>
              </a:solidFill>
              <a:latin typeface="微软雅黑"/>
              <a:ea typeface="微软雅黑"/>
            </a:endParaRPr>
          </a:p>
        </p:txBody>
      </p:sp>
      <p:sp>
        <p:nvSpPr>
          <p:cNvPr id="53" name="原创设计师QQ：598969553           _18"/>
          <p:cNvSpPr/>
          <p:nvPr/>
        </p:nvSpPr>
        <p:spPr>
          <a:xfrm>
            <a:off x="6030274" y="5242726"/>
            <a:ext cx="2556151" cy="1081258"/>
          </a:xfrm>
          <a:prstGeom prst="rect">
            <a:avLst/>
          </a:prstGeom>
        </p:spPr>
        <p:txBody>
          <a:bodyPr wrap="square">
            <a:spAutoFit/>
          </a:bodyPr>
          <a:lstStyle/>
          <a:p>
            <a:pPr algn="ctr">
              <a:lnSpc>
                <a:spcPct val="130000"/>
              </a:lnSpc>
            </a:pPr>
            <a:r>
              <a:rPr lang="zh-CN" altLang="en-US"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rPr>
              <a:t>单击此处添加文字</a:t>
            </a:r>
            <a:endParaRPr lang="en-US" altLang="zh-CN"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50000"/>
              </a:lnSpc>
            </a:pPr>
            <a:r>
              <a:rPr lang="zh-CN" altLang="en-US" sz="1333" dirty="0">
                <a:solidFill>
                  <a:schemeClr val="bg2"/>
                </a:solidFill>
                <a:latin typeface="微软雅黑"/>
                <a:ea typeface="微软雅黑"/>
              </a:rPr>
              <a:t>单击此处添加文本单击此处添加文本</a:t>
            </a:r>
            <a:endParaRPr lang="en-US" altLang="zh-CN" sz="1333" dirty="0">
              <a:solidFill>
                <a:schemeClr val="bg2"/>
              </a:solidFill>
              <a:latin typeface="微软雅黑"/>
              <a:ea typeface="微软雅黑"/>
            </a:endParaRPr>
          </a:p>
        </p:txBody>
      </p:sp>
      <p:sp>
        <p:nvSpPr>
          <p:cNvPr id="54" name="原创设计师QQ：598969553           _19"/>
          <p:cNvSpPr/>
          <p:nvPr/>
        </p:nvSpPr>
        <p:spPr>
          <a:xfrm>
            <a:off x="2674386" y="5242726"/>
            <a:ext cx="2556151" cy="1081258"/>
          </a:xfrm>
          <a:prstGeom prst="rect">
            <a:avLst/>
          </a:prstGeom>
        </p:spPr>
        <p:txBody>
          <a:bodyPr wrap="square">
            <a:spAutoFit/>
          </a:bodyPr>
          <a:lstStyle/>
          <a:p>
            <a:pPr algn="ctr">
              <a:lnSpc>
                <a:spcPct val="130000"/>
              </a:lnSpc>
            </a:pPr>
            <a:r>
              <a:rPr lang="zh-CN" altLang="en-US"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rPr>
              <a:t>单击此处添加文字</a:t>
            </a:r>
            <a:endParaRPr lang="en-US" altLang="zh-CN"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50000"/>
              </a:lnSpc>
            </a:pPr>
            <a:r>
              <a:rPr lang="zh-CN" altLang="en-US" sz="1333" dirty="0">
                <a:solidFill>
                  <a:schemeClr val="bg2"/>
                </a:solidFill>
                <a:latin typeface="微软雅黑"/>
                <a:ea typeface="微软雅黑"/>
              </a:rPr>
              <a:t>单击此处添加文本单击此处添加文本</a:t>
            </a:r>
            <a:endParaRPr lang="en-US" altLang="zh-CN" sz="1333" dirty="0">
              <a:solidFill>
                <a:schemeClr val="bg2"/>
              </a:solidFill>
              <a:latin typeface="微软雅黑"/>
              <a:ea typeface="微软雅黑"/>
            </a:endParaRPr>
          </a:p>
        </p:txBody>
      </p:sp>
      <p:sp>
        <p:nvSpPr>
          <p:cNvPr id="55" name="原创设计师QQ：598969553           _20"/>
          <p:cNvSpPr/>
          <p:nvPr/>
        </p:nvSpPr>
        <p:spPr>
          <a:xfrm>
            <a:off x="4426991" y="1412777"/>
            <a:ext cx="2556151" cy="1081258"/>
          </a:xfrm>
          <a:prstGeom prst="rect">
            <a:avLst/>
          </a:prstGeom>
        </p:spPr>
        <p:txBody>
          <a:bodyPr wrap="square">
            <a:spAutoFit/>
          </a:bodyPr>
          <a:lstStyle/>
          <a:p>
            <a:pPr algn="ctr">
              <a:lnSpc>
                <a:spcPct val="130000"/>
              </a:lnSpc>
            </a:pPr>
            <a:r>
              <a:rPr lang="zh-CN" altLang="en-US"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rPr>
              <a:t>单击此处添加文字</a:t>
            </a:r>
            <a:endParaRPr lang="en-US" altLang="zh-CN"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50000"/>
              </a:lnSpc>
            </a:pPr>
            <a:r>
              <a:rPr lang="zh-CN" altLang="en-US" sz="1333" dirty="0">
                <a:solidFill>
                  <a:schemeClr val="bg2"/>
                </a:solidFill>
                <a:latin typeface="微软雅黑"/>
                <a:ea typeface="微软雅黑"/>
              </a:rPr>
              <a:t>单击此处添加文本单击此处添加文本</a:t>
            </a:r>
            <a:endParaRPr lang="en-US" altLang="zh-CN" sz="1333" dirty="0">
              <a:solidFill>
                <a:schemeClr val="bg2"/>
              </a:solidFill>
              <a:latin typeface="微软雅黑"/>
              <a:ea typeface="微软雅黑"/>
            </a:endParaRPr>
          </a:p>
        </p:txBody>
      </p:sp>
      <p:sp>
        <p:nvSpPr>
          <p:cNvPr id="56" name="原创设计师QQ：598969553           _21"/>
          <p:cNvSpPr/>
          <p:nvPr/>
        </p:nvSpPr>
        <p:spPr>
          <a:xfrm>
            <a:off x="1007435" y="1412777"/>
            <a:ext cx="2556151" cy="1081258"/>
          </a:xfrm>
          <a:prstGeom prst="rect">
            <a:avLst/>
          </a:prstGeom>
        </p:spPr>
        <p:txBody>
          <a:bodyPr wrap="square">
            <a:spAutoFit/>
          </a:bodyPr>
          <a:lstStyle/>
          <a:p>
            <a:pPr algn="ctr">
              <a:lnSpc>
                <a:spcPct val="130000"/>
              </a:lnSpc>
            </a:pPr>
            <a:r>
              <a:rPr lang="zh-CN" altLang="en-US"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rPr>
              <a:t>单击此处添加文字</a:t>
            </a:r>
            <a:endParaRPr lang="en-US" altLang="zh-CN" sz="1867" b="1" dirty="0">
              <a:solidFill>
                <a:schemeClr val="bg2"/>
              </a:solidFill>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50000"/>
              </a:lnSpc>
            </a:pPr>
            <a:r>
              <a:rPr lang="zh-CN" altLang="en-US" sz="1333" dirty="0">
                <a:solidFill>
                  <a:schemeClr val="bg2"/>
                </a:solidFill>
                <a:latin typeface="微软雅黑"/>
                <a:ea typeface="微软雅黑"/>
              </a:rPr>
              <a:t>单击此处添加文本单击此处添加文本</a:t>
            </a:r>
            <a:endParaRPr lang="en-US" altLang="zh-CN" sz="1333" dirty="0">
              <a:solidFill>
                <a:schemeClr val="bg2"/>
              </a:solidFill>
              <a:latin typeface="微软雅黑"/>
              <a:ea typeface="微软雅黑"/>
            </a:endParaRPr>
          </a:p>
        </p:txBody>
      </p:sp>
      <p:sp>
        <p:nvSpPr>
          <p:cNvPr id="21" name="文本框 20"/>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3852797775"/>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28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strVal val="4/3*#ppt_w"/>
                                          </p:val>
                                        </p:tav>
                                        <p:tav tm="100000">
                                          <p:val>
                                            <p:strVal val="#ppt_w"/>
                                          </p:val>
                                        </p:tav>
                                      </p:tavLst>
                                    </p:anim>
                                    <p:anim calcmode="lin" valueType="num">
                                      <p:cBhvr>
                                        <p:cTn id="13" dur="500" fill="hold"/>
                                        <p:tgtEl>
                                          <p:spTgt spid="38"/>
                                        </p:tgtEl>
                                        <p:attrNameLst>
                                          <p:attrName>ppt_h</p:attrName>
                                        </p:attrNameLst>
                                      </p:cBhvr>
                                      <p:tavLst>
                                        <p:tav tm="0">
                                          <p:val>
                                            <p:strVal val="4/3*#ppt_h"/>
                                          </p:val>
                                        </p:tav>
                                        <p:tav tm="100000">
                                          <p:val>
                                            <p:strVal val="#ppt_h"/>
                                          </p:val>
                                        </p:tav>
                                      </p:tavLst>
                                    </p:anim>
                                  </p:childTnLst>
                                </p:cTn>
                              </p:par>
                              <p:par>
                                <p:cTn id="14" presetID="23" presetClass="entr" presetSubtype="288"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p:cTn id="16" dur="500" fill="hold"/>
                                        <p:tgtEl>
                                          <p:spTgt spid="39"/>
                                        </p:tgtEl>
                                        <p:attrNameLst>
                                          <p:attrName>ppt_w</p:attrName>
                                        </p:attrNameLst>
                                      </p:cBhvr>
                                      <p:tavLst>
                                        <p:tav tm="0">
                                          <p:val>
                                            <p:strVal val="4/3*#ppt_w"/>
                                          </p:val>
                                        </p:tav>
                                        <p:tav tm="100000">
                                          <p:val>
                                            <p:strVal val="#ppt_w"/>
                                          </p:val>
                                        </p:tav>
                                      </p:tavLst>
                                    </p:anim>
                                    <p:anim calcmode="lin" valueType="num">
                                      <p:cBhvr>
                                        <p:cTn id="17" dur="500" fill="hold"/>
                                        <p:tgtEl>
                                          <p:spTgt spid="39"/>
                                        </p:tgtEl>
                                        <p:attrNameLst>
                                          <p:attrName>ppt_h</p:attrName>
                                        </p:attrNameLst>
                                      </p:cBhvr>
                                      <p:tavLst>
                                        <p:tav tm="0">
                                          <p:val>
                                            <p:strVal val="4/3*#ppt_h"/>
                                          </p:val>
                                        </p:tav>
                                        <p:tav tm="100000">
                                          <p:val>
                                            <p:strVal val="#ppt_h"/>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500" fill="hold"/>
                                        <p:tgtEl>
                                          <p:spTgt spid="41"/>
                                        </p:tgtEl>
                                        <p:attrNameLst>
                                          <p:attrName>ppt_w</p:attrName>
                                        </p:attrNameLst>
                                      </p:cBhvr>
                                      <p:tavLst>
                                        <p:tav tm="0">
                                          <p:val>
                                            <p:strVal val="4/3*#ppt_w"/>
                                          </p:val>
                                        </p:tav>
                                        <p:tav tm="100000">
                                          <p:val>
                                            <p:strVal val="#ppt_w"/>
                                          </p:val>
                                        </p:tav>
                                      </p:tavLst>
                                    </p:anim>
                                    <p:anim calcmode="lin" valueType="num">
                                      <p:cBhvr>
                                        <p:cTn id="21" dur="500" fill="hold"/>
                                        <p:tgtEl>
                                          <p:spTgt spid="41"/>
                                        </p:tgtEl>
                                        <p:attrNameLst>
                                          <p:attrName>ppt_h</p:attrName>
                                        </p:attrNameLst>
                                      </p:cBhvr>
                                      <p:tavLst>
                                        <p:tav tm="0">
                                          <p:val>
                                            <p:strVal val="4/3*#ppt_h"/>
                                          </p:val>
                                        </p:tav>
                                        <p:tav tm="100000">
                                          <p:val>
                                            <p:strVal val="#ppt_h"/>
                                          </p:val>
                                        </p:tav>
                                      </p:tavLst>
                                    </p:anim>
                                  </p:childTnLst>
                                </p:cTn>
                              </p:par>
                              <p:par>
                                <p:cTn id="22" presetID="23" presetClass="entr" presetSubtype="288"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strVal val="4/3*#ppt_w"/>
                                          </p:val>
                                        </p:tav>
                                        <p:tav tm="100000">
                                          <p:val>
                                            <p:strVal val="#ppt_w"/>
                                          </p:val>
                                        </p:tav>
                                      </p:tavLst>
                                    </p:anim>
                                    <p:anim calcmode="lin" valueType="num">
                                      <p:cBhvr>
                                        <p:cTn id="25" dur="500" fill="hold"/>
                                        <p:tgtEl>
                                          <p:spTgt spid="42"/>
                                        </p:tgtEl>
                                        <p:attrNameLst>
                                          <p:attrName>ppt_h</p:attrName>
                                        </p:attrNameLst>
                                      </p:cBhvr>
                                      <p:tavLst>
                                        <p:tav tm="0">
                                          <p:val>
                                            <p:strVal val="4/3*#ppt_h"/>
                                          </p:val>
                                        </p:tav>
                                        <p:tav tm="100000">
                                          <p:val>
                                            <p:strVal val="#ppt_h"/>
                                          </p:val>
                                        </p:tav>
                                      </p:tavLst>
                                    </p:anim>
                                  </p:childTnLst>
                                </p:cTn>
                              </p:par>
                              <p:par>
                                <p:cTn id="26" presetID="23" presetClass="entr" presetSubtype="288"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500" fill="hold"/>
                                        <p:tgtEl>
                                          <p:spTgt spid="43"/>
                                        </p:tgtEl>
                                        <p:attrNameLst>
                                          <p:attrName>ppt_w</p:attrName>
                                        </p:attrNameLst>
                                      </p:cBhvr>
                                      <p:tavLst>
                                        <p:tav tm="0">
                                          <p:val>
                                            <p:strVal val="4/3*#ppt_w"/>
                                          </p:val>
                                        </p:tav>
                                        <p:tav tm="100000">
                                          <p:val>
                                            <p:strVal val="#ppt_w"/>
                                          </p:val>
                                        </p:tav>
                                      </p:tavLst>
                                    </p:anim>
                                    <p:anim calcmode="lin" valueType="num">
                                      <p:cBhvr>
                                        <p:cTn id="29" dur="500" fill="hold"/>
                                        <p:tgtEl>
                                          <p:spTgt spid="43"/>
                                        </p:tgtEl>
                                        <p:attrNameLst>
                                          <p:attrName>ppt_h</p:attrName>
                                        </p:attrNameLst>
                                      </p:cBhvr>
                                      <p:tavLst>
                                        <p:tav tm="0">
                                          <p:val>
                                            <p:strVal val="4/3*#ppt_h"/>
                                          </p:val>
                                        </p:tav>
                                        <p:tav tm="100000">
                                          <p:val>
                                            <p:strVal val="#ppt_h"/>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strVal val="4/3*#ppt_w"/>
                                          </p:val>
                                        </p:tav>
                                        <p:tav tm="100000">
                                          <p:val>
                                            <p:strVal val="#ppt_w"/>
                                          </p:val>
                                        </p:tav>
                                      </p:tavLst>
                                    </p:anim>
                                    <p:anim calcmode="lin" valueType="num">
                                      <p:cBhvr>
                                        <p:cTn id="33" dur="500" fill="hold"/>
                                        <p:tgtEl>
                                          <p:spTgt spid="44"/>
                                        </p:tgtEl>
                                        <p:attrNameLst>
                                          <p:attrName>ppt_h</p:attrName>
                                        </p:attrNameLst>
                                      </p:cBhvr>
                                      <p:tavLst>
                                        <p:tav tm="0">
                                          <p:val>
                                            <p:strVal val="4/3*#ppt_h"/>
                                          </p:val>
                                        </p:tav>
                                        <p:tav tm="100000">
                                          <p:val>
                                            <p:strVal val="#ppt_h"/>
                                          </p:val>
                                        </p:tav>
                                      </p:tavLst>
                                    </p:anim>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childTnLst>
                          </p:cTn>
                        </p:par>
                        <p:par>
                          <p:cTn id="42" fill="hold">
                            <p:stCondLst>
                              <p:cond delay="2000"/>
                            </p:stCondLst>
                            <p:childTnLst>
                              <p:par>
                                <p:cTn id="43" presetID="22" presetClass="entr" presetSubtype="1"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par>
                          <p:cTn id="50" fill="hold">
                            <p:stCondLst>
                              <p:cond delay="3000"/>
                            </p:stCondLst>
                            <p:childTnLst>
                              <p:par>
                                <p:cTn id="51" presetID="22" presetClass="entr" presetSubtype="4"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down)">
                                      <p:cBhvr>
                                        <p:cTn id="53" dur="500"/>
                                        <p:tgtEl>
                                          <p:spTgt spid="47"/>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par>
                          <p:cTn id="58" fill="hold">
                            <p:stCondLst>
                              <p:cond delay="4000"/>
                            </p:stCondLst>
                            <p:childTnLst>
                              <p:par>
                                <p:cTn id="59" presetID="22" presetClass="entr" presetSubtype="1" fill="hold"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wipe(up)">
                                      <p:cBhvr>
                                        <p:cTn id="61" dur="500"/>
                                        <p:tgtEl>
                                          <p:spTgt spid="48"/>
                                        </p:tgtEl>
                                      </p:cBhvr>
                                    </p:animEffect>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childTnLst>
                          </p:cTn>
                        </p:par>
                        <p:par>
                          <p:cTn id="66" fill="hold">
                            <p:stCondLst>
                              <p:cond delay="5000"/>
                            </p:stCondLst>
                            <p:childTnLst>
                              <p:par>
                                <p:cTn id="67" presetID="22" presetClass="entr" presetSubtype="4" fill="hold"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down)">
                                      <p:cBhvr>
                                        <p:cTn id="69" dur="500"/>
                                        <p:tgtEl>
                                          <p:spTgt spid="49"/>
                                        </p:tgtEl>
                                      </p:cBhvr>
                                    </p:animEffect>
                                  </p:childTnLst>
                                </p:cTn>
                              </p:par>
                            </p:childTnLst>
                          </p:cTn>
                        </p:par>
                        <p:par>
                          <p:cTn id="70" fill="hold">
                            <p:stCondLst>
                              <p:cond delay="5500"/>
                            </p:stCondLst>
                            <p:childTnLst>
                              <p:par>
                                <p:cTn id="71" presetID="10" presetClass="entr" presetSubtype="0" fill="hold" grpId="0" nodeType="after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par>
                          <p:cTn id="74" fill="hold">
                            <p:stCondLst>
                              <p:cond delay="6000"/>
                            </p:stCondLst>
                            <p:childTnLst>
                              <p:par>
                                <p:cTn id="75" presetID="22" presetClass="entr" presetSubtype="1" fill="hold" nodeType="after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up)">
                                      <p:cBhvr>
                                        <p:cTn id="77" dur="500"/>
                                        <p:tgtEl>
                                          <p:spTgt spid="50"/>
                                        </p:tgtEl>
                                      </p:cBhvr>
                                    </p:animEffect>
                                  </p:childTnLst>
                                </p:cTn>
                              </p:par>
                            </p:childTnLst>
                          </p:cTn>
                        </p:par>
                        <p:par>
                          <p:cTn id="78" fill="hold">
                            <p:stCondLst>
                              <p:cond delay="6500"/>
                            </p:stCondLst>
                            <p:childTnLst>
                              <p:par>
                                <p:cTn id="79" presetID="10" presetClass="entr" presetSubtype="0" fill="hold" grpId="0"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animBg="1"/>
      <p:bldP spid="42" grpId="0" animBg="1"/>
      <p:bldP spid="43" grpId="0" animBg="1"/>
      <p:bldP spid="44" grpId="0" animBg="1"/>
      <p:bldP spid="51" grpId="0"/>
      <p:bldP spid="52" grpId="0"/>
      <p:bldP spid="53" grpId="0"/>
      <p:bldP spid="54" grpId="0"/>
      <p:bldP spid="55"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椭圆 40"/>
          <p:cNvSpPr/>
          <p:nvPr/>
        </p:nvSpPr>
        <p:spPr>
          <a:xfrm>
            <a:off x="1668661" y="2108036"/>
            <a:ext cx="2483629" cy="2483629"/>
          </a:xfrm>
          <a:prstGeom prst="ellipse">
            <a:avLst/>
          </a:prstGeom>
          <a:solidFill>
            <a:schemeClr val="accent2"/>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nvGrpSpPr>
          <p:cNvPr id="42" name="组合 41"/>
          <p:cNvGrpSpPr/>
          <p:nvPr/>
        </p:nvGrpSpPr>
        <p:grpSpPr>
          <a:xfrm>
            <a:off x="2355273" y="2457366"/>
            <a:ext cx="1110055" cy="1072056"/>
            <a:chOff x="5512720" y="2152017"/>
            <a:chExt cx="583915" cy="496874"/>
          </a:xfrm>
          <a:solidFill>
            <a:schemeClr val="bg1"/>
          </a:solidFill>
        </p:grpSpPr>
        <p:sp>
          <p:nvSpPr>
            <p:cNvPr id="43"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488"/>
            </a:p>
          </p:txBody>
        </p:sp>
        <p:sp>
          <p:nvSpPr>
            <p:cNvPr id="44"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488"/>
            </a:p>
          </p:txBody>
        </p:sp>
      </p:grpSp>
      <p:sp>
        <p:nvSpPr>
          <p:cNvPr id="45" name="标题 4"/>
          <p:cNvSpPr txBox="1">
            <a:spLocks/>
          </p:cNvSpPr>
          <p:nvPr/>
        </p:nvSpPr>
        <p:spPr>
          <a:xfrm>
            <a:off x="2329653" y="3602317"/>
            <a:ext cx="1354707" cy="839430"/>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99" b="1" dirty="0">
                <a:solidFill>
                  <a:schemeClr val="bg1"/>
                </a:solidFill>
                <a:latin typeface="微软雅黑" panose="020B0503020204020204" pitchFamily="34" charset="-122"/>
                <a:ea typeface="微软雅黑" panose="020B0503020204020204" pitchFamily="34" charset="-122"/>
              </a:rPr>
              <a:t>目   录</a:t>
            </a:r>
            <a:endParaRPr lang="en-US" altLang="zh-CN" sz="2799" b="1" dirty="0">
              <a:solidFill>
                <a:schemeClr val="bg1"/>
              </a:solidFill>
              <a:latin typeface="微软雅黑" panose="020B0503020204020204" pitchFamily="34" charset="-122"/>
              <a:ea typeface="微软雅黑" panose="020B0503020204020204" pitchFamily="34" charset="-122"/>
            </a:endParaRPr>
          </a:p>
          <a:p>
            <a:pPr algn="l"/>
            <a:r>
              <a:rPr lang="en-US" altLang="zh-CN" sz="1400" b="1" dirty="0">
                <a:solidFill>
                  <a:schemeClr val="bg1"/>
                </a:solidFill>
                <a:latin typeface="微软雅黑" panose="020B0503020204020204" pitchFamily="34" charset="-122"/>
                <a:ea typeface="微软雅黑" panose="020B0503020204020204" pitchFamily="34" charset="-122"/>
              </a:rPr>
              <a:t>CONTENTS</a:t>
            </a:r>
            <a:endParaRPr lang="zh-CN" altLang="en-US" sz="1100" b="1" dirty="0">
              <a:solidFill>
                <a:schemeClr val="bg1"/>
              </a:solidFill>
              <a:latin typeface="微软雅黑" pitchFamily="34" charset="-122"/>
              <a:ea typeface="微软雅黑" pitchFamily="34" charset="-122"/>
            </a:endParaRPr>
          </a:p>
          <a:p>
            <a:pPr algn="l"/>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46" name="椭圆 45"/>
          <p:cNvSpPr/>
          <p:nvPr/>
        </p:nvSpPr>
        <p:spPr>
          <a:xfrm>
            <a:off x="1812640" y="2252364"/>
            <a:ext cx="2195323" cy="2195323"/>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圆角矩形 46"/>
          <p:cNvSpPr/>
          <p:nvPr/>
        </p:nvSpPr>
        <p:spPr>
          <a:xfrm>
            <a:off x="4872183" y="1445670"/>
            <a:ext cx="4175377" cy="480564"/>
          </a:xfrm>
          <a:prstGeom prst="roundRect">
            <a:avLst>
              <a:gd name="adj" fmla="val 50000"/>
            </a:avLst>
          </a:prstGeom>
          <a:gradFill>
            <a:gsLst>
              <a:gs pos="0">
                <a:srgbClr val="D6D6D6"/>
              </a:gs>
              <a:gs pos="100000">
                <a:srgbClr val="F7F7F7"/>
              </a:gs>
            </a:gsLst>
            <a:path path="circle">
              <a:fillToRect t="100000" r="100000"/>
            </a:path>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lumMod val="50000"/>
                </a:schemeClr>
              </a:solidFill>
            </a:endParaRPr>
          </a:p>
        </p:txBody>
      </p:sp>
      <p:sp>
        <p:nvSpPr>
          <p:cNvPr id="48" name="椭圆 47"/>
          <p:cNvSpPr/>
          <p:nvPr/>
        </p:nvSpPr>
        <p:spPr>
          <a:xfrm>
            <a:off x="4368258" y="1197334"/>
            <a:ext cx="848564" cy="848564"/>
          </a:xfrm>
          <a:prstGeom prst="ellipse">
            <a:avLst/>
          </a:prstGeom>
          <a:gradFill>
            <a:gsLst>
              <a:gs pos="0">
                <a:schemeClr val="accent2"/>
              </a:gs>
              <a:gs pos="100000">
                <a:schemeClr val="accent1"/>
              </a:gs>
            </a:gsLst>
            <a:lin ang="2700000" scaled="0"/>
          </a:gradFill>
          <a:ln w="57150">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49" name="标题 4"/>
          <p:cNvSpPr txBox="1">
            <a:spLocks/>
          </p:cNvSpPr>
          <p:nvPr/>
        </p:nvSpPr>
        <p:spPr>
          <a:xfrm>
            <a:off x="4512236" y="1574365"/>
            <a:ext cx="575914" cy="497676"/>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999" b="1" dirty="0">
                <a:solidFill>
                  <a:schemeClr val="bg1"/>
                </a:solidFill>
                <a:latin typeface="微软雅黑" pitchFamily="34" charset="-122"/>
                <a:ea typeface="微软雅黑" pitchFamily="34" charset="-122"/>
              </a:rPr>
              <a:t>1</a:t>
            </a:r>
            <a:endParaRPr lang="zh-CN" altLang="en-US" sz="1600" b="1" dirty="0">
              <a:solidFill>
                <a:schemeClr val="bg1"/>
              </a:solidFill>
              <a:latin typeface="微软雅黑" pitchFamily="34" charset="-122"/>
              <a:ea typeface="微软雅黑" pitchFamily="34" charset="-122"/>
            </a:endParaRPr>
          </a:p>
          <a:p>
            <a:endParaRPr lang="en-US" altLang="zh-CN" sz="1999" b="1" dirty="0">
              <a:solidFill>
                <a:schemeClr val="bg1"/>
              </a:solidFill>
              <a:latin typeface="微软雅黑" panose="020B0503020204020204" pitchFamily="34" charset="-122"/>
              <a:ea typeface="微软雅黑" panose="020B0503020204020204" pitchFamily="34" charset="-122"/>
            </a:endParaRPr>
          </a:p>
        </p:txBody>
      </p:sp>
      <p:sp>
        <p:nvSpPr>
          <p:cNvPr id="50" name="标题 4"/>
          <p:cNvSpPr txBox="1">
            <a:spLocks/>
          </p:cNvSpPr>
          <p:nvPr/>
        </p:nvSpPr>
        <p:spPr>
          <a:xfrm>
            <a:off x="5262961" y="1557229"/>
            <a:ext cx="3599463" cy="47336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399"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399" b="1" dirty="0">
                <a:solidFill>
                  <a:schemeClr val="tx1">
                    <a:lumMod val="85000"/>
                    <a:lumOff val="15000"/>
                  </a:schemeClr>
                </a:solidFill>
                <a:latin typeface="微软雅黑" panose="020B0503020204020204" pitchFamily="34" charset="-122"/>
                <a:ea typeface="微软雅黑" panose="020B0503020204020204" pitchFamily="34" charset="-122"/>
              </a:rPr>
              <a:t> 项目背景</a:t>
            </a:r>
            <a:endParaRPr lang="zh-CN" altLang="en-US" sz="1050" b="1" dirty="0">
              <a:solidFill>
                <a:schemeClr val="tx1">
                  <a:lumMod val="85000"/>
                  <a:lumOff val="15000"/>
                </a:schemeClr>
              </a:solidFill>
              <a:latin typeface="微软雅黑" pitchFamily="34" charset="-122"/>
              <a:ea typeface="微软雅黑" pitchFamily="34" charset="-122"/>
            </a:endParaRPr>
          </a:p>
          <a:p>
            <a:pPr algn="l"/>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右箭头 50"/>
          <p:cNvSpPr/>
          <p:nvPr/>
        </p:nvSpPr>
        <p:spPr>
          <a:xfrm>
            <a:off x="8255678" y="1578784"/>
            <a:ext cx="287957" cy="1890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85000"/>
                  <a:lumOff val="15000"/>
                </a:schemeClr>
              </a:solidFill>
            </a:endParaRPr>
          </a:p>
        </p:txBody>
      </p:sp>
      <p:sp>
        <p:nvSpPr>
          <p:cNvPr id="109" name="圆角矩形 108"/>
          <p:cNvSpPr/>
          <p:nvPr/>
        </p:nvSpPr>
        <p:spPr>
          <a:xfrm>
            <a:off x="5376107" y="2248389"/>
            <a:ext cx="4175377" cy="480564"/>
          </a:xfrm>
          <a:prstGeom prst="roundRect">
            <a:avLst>
              <a:gd name="adj" fmla="val 50000"/>
            </a:avLst>
          </a:prstGeom>
          <a:gradFill>
            <a:gsLst>
              <a:gs pos="0">
                <a:srgbClr val="D6D6D6"/>
              </a:gs>
              <a:gs pos="100000">
                <a:srgbClr val="F7F7F7"/>
              </a:gs>
            </a:gsLst>
            <a:path path="circle">
              <a:fillToRect t="100000" r="100000"/>
            </a:path>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110" name="椭圆 109"/>
          <p:cNvSpPr/>
          <p:nvPr/>
        </p:nvSpPr>
        <p:spPr>
          <a:xfrm>
            <a:off x="4872183" y="2000053"/>
            <a:ext cx="848564" cy="848564"/>
          </a:xfrm>
          <a:prstGeom prst="ellipse">
            <a:avLst/>
          </a:prstGeom>
          <a:gradFill>
            <a:gsLst>
              <a:gs pos="0">
                <a:schemeClr val="accent2"/>
              </a:gs>
              <a:gs pos="100000">
                <a:schemeClr val="accent1"/>
              </a:gs>
            </a:gsLst>
            <a:lin ang="2700000" scaled="0"/>
          </a:gradFill>
          <a:ln w="57150">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111" name="标题 4"/>
          <p:cNvSpPr txBox="1">
            <a:spLocks/>
          </p:cNvSpPr>
          <p:nvPr/>
        </p:nvSpPr>
        <p:spPr>
          <a:xfrm>
            <a:off x="5016161" y="2377084"/>
            <a:ext cx="575914" cy="497676"/>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999" b="1" dirty="0">
                <a:solidFill>
                  <a:schemeClr val="bg1"/>
                </a:solidFill>
                <a:latin typeface="微软雅黑" pitchFamily="34" charset="-122"/>
                <a:ea typeface="微软雅黑" pitchFamily="34" charset="-122"/>
              </a:rPr>
              <a:t>2</a:t>
            </a:r>
            <a:endParaRPr lang="zh-CN" altLang="en-US" sz="1600" b="1" dirty="0">
              <a:solidFill>
                <a:schemeClr val="bg1"/>
              </a:solidFill>
              <a:latin typeface="微软雅黑" pitchFamily="34" charset="-122"/>
              <a:ea typeface="微软雅黑" pitchFamily="34" charset="-122"/>
            </a:endParaRPr>
          </a:p>
          <a:p>
            <a:endParaRPr lang="en-US" altLang="zh-CN" sz="1999" b="1" dirty="0">
              <a:solidFill>
                <a:schemeClr val="bg1"/>
              </a:solidFill>
              <a:latin typeface="微软雅黑" panose="020B0503020204020204" pitchFamily="34" charset="-122"/>
              <a:ea typeface="微软雅黑" panose="020B0503020204020204" pitchFamily="34" charset="-122"/>
            </a:endParaRPr>
          </a:p>
        </p:txBody>
      </p:sp>
      <p:sp>
        <p:nvSpPr>
          <p:cNvPr id="112" name="标题 4"/>
          <p:cNvSpPr txBox="1">
            <a:spLocks/>
          </p:cNvSpPr>
          <p:nvPr/>
        </p:nvSpPr>
        <p:spPr>
          <a:xfrm>
            <a:off x="5766886" y="2359948"/>
            <a:ext cx="3599463" cy="47336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399"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399" b="1" dirty="0">
                <a:solidFill>
                  <a:schemeClr val="tx1">
                    <a:lumMod val="85000"/>
                    <a:lumOff val="15000"/>
                  </a:schemeClr>
                </a:solidFill>
                <a:latin typeface="微软雅黑" panose="020B0503020204020204" pitchFamily="34" charset="-122"/>
                <a:ea typeface="微软雅黑" panose="020B0503020204020204" pitchFamily="34" charset="-122"/>
              </a:rPr>
              <a:t>项目内容</a:t>
            </a:r>
            <a:endParaRPr lang="en-US" altLang="zh-CN" sz="2399"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3" name="右箭头 112"/>
          <p:cNvSpPr/>
          <p:nvPr/>
        </p:nvSpPr>
        <p:spPr>
          <a:xfrm>
            <a:off x="8759602" y="2381503"/>
            <a:ext cx="287957" cy="1890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85000"/>
                  <a:lumOff val="15000"/>
                </a:schemeClr>
              </a:solidFill>
            </a:endParaRPr>
          </a:p>
        </p:txBody>
      </p:sp>
      <p:sp>
        <p:nvSpPr>
          <p:cNvPr id="114" name="圆角矩形 113"/>
          <p:cNvSpPr/>
          <p:nvPr/>
        </p:nvSpPr>
        <p:spPr>
          <a:xfrm>
            <a:off x="5592075" y="3173412"/>
            <a:ext cx="4175377" cy="480564"/>
          </a:xfrm>
          <a:prstGeom prst="roundRect">
            <a:avLst>
              <a:gd name="adj" fmla="val 50000"/>
            </a:avLst>
          </a:prstGeom>
          <a:gradFill>
            <a:gsLst>
              <a:gs pos="0">
                <a:srgbClr val="D6D6D6"/>
              </a:gs>
              <a:gs pos="100000">
                <a:srgbClr val="F7F7F7"/>
              </a:gs>
            </a:gsLst>
            <a:path path="circle">
              <a:fillToRect t="100000" r="100000"/>
            </a:path>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85000"/>
                  <a:lumOff val="15000"/>
                </a:schemeClr>
              </a:solidFill>
            </a:endParaRPr>
          </a:p>
        </p:txBody>
      </p:sp>
      <p:sp>
        <p:nvSpPr>
          <p:cNvPr id="115" name="椭圆 114"/>
          <p:cNvSpPr/>
          <p:nvPr/>
        </p:nvSpPr>
        <p:spPr>
          <a:xfrm>
            <a:off x="5088151" y="2925076"/>
            <a:ext cx="848564" cy="848564"/>
          </a:xfrm>
          <a:prstGeom prst="ellipse">
            <a:avLst/>
          </a:prstGeom>
          <a:gradFill>
            <a:gsLst>
              <a:gs pos="0">
                <a:schemeClr val="accent2"/>
              </a:gs>
              <a:gs pos="100000">
                <a:schemeClr val="accent1"/>
              </a:gs>
            </a:gsLst>
            <a:lin ang="2700000" scaled="0"/>
          </a:gradFill>
          <a:ln w="57150">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116" name="标题 4"/>
          <p:cNvSpPr txBox="1">
            <a:spLocks/>
          </p:cNvSpPr>
          <p:nvPr/>
        </p:nvSpPr>
        <p:spPr>
          <a:xfrm>
            <a:off x="5232129" y="3302107"/>
            <a:ext cx="575914" cy="497676"/>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999" b="1" dirty="0">
                <a:solidFill>
                  <a:schemeClr val="bg1"/>
                </a:solidFill>
                <a:latin typeface="微软雅黑" pitchFamily="34" charset="-122"/>
                <a:ea typeface="微软雅黑" pitchFamily="34" charset="-122"/>
              </a:rPr>
              <a:t>3</a:t>
            </a:r>
            <a:endParaRPr lang="zh-CN" altLang="en-US" sz="1600" b="1" dirty="0">
              <a:solidFill>
                <a:schemeClr val="bg1"/>
              </a:solidFill>
              <a:latin typeface="微软雅黑" pitchFamily="34" charset="-122"/>
              <a:ea typeface="微软雅黑" pitchFamily="34" charset="-122"/>
            </a:endParaRPr>
          </a:p>
          <a:p>
            <a:endParaRPr lang="en-US" altLang="zh-CN" sz="1999" b="1" dirty="0">
              <a:solidFill>
                <a:schemeClr val="bg1"/>
              </a:solidFill>
              <a:latin typeface="微软雅黑" panose="020B0503020204020204" pitchFamily="34" charset="-122"/>
              <a:ea typeface="微软雅黑" panose="020B0503020204020204" pitchFamily="34" charset="-122"/>
            </a:endParaRPr>
          </a:p>
        </p:txBody>
      </p:sp>
      <p:sp>
        <p:nvSpPr>
          <p:cNvPr id="117" name="标题 4"/>
          <p:cNvSpPr txBox="1">
            <a:spLocks/>
          </p:cNvSpPr>
          <p:nvPr/>
        </p:nvSpPr>
        <p:spPr>
          <a:xfrm>
            <a:off x="5952021" y="3214982"/>
            <a:ext cx="3599463" cy="47336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schemeClr val="tx1">
                    <a:lumMod val="85000"/>
                    <a:lumOff val="15000"/>
                  </a:schemeClr>
                </a:solidFill>
                <a:latin typeface="微软雅黑" panose="020B0503020204020204" pitchFamily="34" charset="-122"/>
                <a:ea typeface="微软雅黑" panose="020B0503020204020204" pitchFamily="34" charset="-122"/>
              </a:rPr>
              <a:t>    实行过程中的难点</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8" name="右箭头 117"/>
          <p:cNvSpPr/>
          <p:nvPr/>
        </p:nvSpPr>
        <p:spPr>
          <a:xfrm>
            <a:off x="8975570" y="3306526"/>
            <a:ext cx="287957" cy="1890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85000"/>
                  <a:lumOff val="15000"/>
                </a:schemeClr>
              </a:solidFill>
            </a:endParaRPr>
          </a:p>
        </p:txBody>
      </p:sp>
      <p:sp>
        <p:nvSpPr>
          <p:cNvPr id="119" name="圆角矩形 118"/>
          <p:cNvSpPr/>
          <p:nvPr/>
        </p:nvSpPr>
        <p:spPr>
          <a:xfrm>
            <a:off x="5448097" y="4109272"/>
            <a:ext cx="4175377" cy="480564"/>
          </a:xfrm>
          <a:prstGeom prst="roundRect">
            <a:avLst>
              <a:gd name="adj" fmla="val 50000"/>
            </a:avLst>
          </a:prstGeom>
          <a:gradFill>
            <a:gsLst>
              <a:gs pos="0">
                <a:srgbClr val="D6D6D6"/>
              </a:gs>
              <a:gs pos="100000">
                <a:srgbClr val="F7F7F7"/>
              </a:gs>
            </a:gsLst>
            <a:path path="circle">
              <a:fillToRect t="100000" r="100000"/>
            </a:path>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120" name="椭圆 119"/>
          <p:cNvSpPr/>
          <p:nvPr/>
        </p:nvSpPr>
        <p:spPr>
          <a:xfrm>
            <a:off x="4944172" y="3860936"/>
            <a:ext cx="848564" cy="848564"/>
          </a:xfrm>
          <a:prstGeom prst="ellipse">
            <a:avLst/>
          </a:prstGeom>
          <a:gradFill>
            <a:gsLst>
              <a:gs pos="0">
                <a:schemeClr val="accent2"/>
              </a:gs>
              <a:gs pos="100000">
                <a:schemeClr val="accent1"/>
              </a:gs>
            </a:gsLst>
            <a:lin ang="2700000" scaled="0"/>
          </a:gradFill>
          <a:ln w="57150">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121" name="标题 4"/>
          <p:cNvSpPr txBox="1">
            <a:spLocks/>
          </p:cNvSpPr>
          <p:nvPr/>
        </p:nvSpPr>
        <p:spPr>
          <a:xfrm>
            <a:off x="5088150" y="4237968"/>
            <a:ext cx="575914" cy="497676"/>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999" b="1" dirty="0">
                <a:solidFill>
                  <a:schemeClr val="bg1"/>
                </a:solidFill>
                <a:latin typeface="微软雅黑" pitchFamily="34" charset="-122"/>
                <a:ea typeface="微软雅黑" pitchFamily="34" charset="-122"/>
              </a:rPr>
              <a:t>4</a:t>
            </a:r>
            <a:endParaRPr lang="zh-CN" altLang="en-US" sz="1600" b="1" dirty="0">
              <a:solidFill>
                <a:schemeClr val="bg1"/>
              </a:solidFill>
              <a:latin typeface="微软雅黑" pitchFamily="34" charset="-122"/>
              <a:ea typeface="微软雅黑" pitchFamily="34" charset="-122"/>
            </a:endParaRPr>
          </a:p>
          <a:p>
            <a:endParaRPr lang="en-US" altLang="zh-CN" sz="1999" b="1" dirty="0">
              <a:solidFill>
                <a:schemeClr val="bg1"/>
              </a:solidFill>
              <a:latin typeface="微软雅黑" panose="020B0503020204020204" pitchFamily="34" charset="-122"/>
              <a:ea typeface="微软雅黑" panose="020B0503020204020204" pitchFamily="34" charset="-122"/>
            </a:endParaRPr>
          </a:p>
        </p:txBody>
      </p:sp>
      <p:sp>
        <p:nvSpPr>
          <p:cNvPr id="122" name="标题 4"/>
          <p:cNvSpPr txBox="1">
            <a:spLocks/>
          </p:cNvSpPr>
          <p:nvPr/>
        </p:nvSpPr>
        <p:spPr>
          <a:xfrm>
            <a:off x="5838875" y="4220832"/>
            <a:ext cx="3599463" cy="47336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399"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399" b="1" dirty="0">
                <a:solidFill>
                  <a:schemeClr val="tx1">
                    <a:lumMod val="85000"/>
                    <a:lumOff val="15000"/>
                  </a:schemeClr>
                </a:solidFill>
                <a:latin typeface="微软雅黑" panose="020B0503020204020204" pitchFamily="34" charset="-122"/>
                <a:ea typeface="微软雅黑" panose="020B0503020204020204" pitchFamily="34" charset="-122"/>
              </a:rPr>
              <a:t>项目缺点</a:t>
            </a:r>
            <a:endParaRPr lang="zh-CN" altLang="en-US" sz="1050" b="1" dirty="0">
              <a:solidFill>
                <a:schemeClr val="tx1">
                  <a:lumMod val="85000"/>
                  <a:lumOff val="15000"/>
                </a:schemeClr>
              </a:solidFill>
              <a:latin typeface="微软雅黑" pitchFamily="34" charset="-122"/>
              <a:ea typeface="微软雅黑" pitchFamily="34" charset="-122"/>
            </a:endParaRPr>
          </a:p>
          <a:p>
            <a:pPr algn="l"/>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3" name="右箭头 122"/>
          <p:cNvSpPr/>
          <p:nvPr/>
        </p:nvSpPr>
        <p:spPr>
          <a:xfrm>
            <a:off x="8831592" y="4242386"/>
            <a:ext cx="287957" cy="1890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85000"/>
                  <a:lumOff val="15000"/>
                </a:schemeClr>
              </a:solidFill>
            </a:endParaRPr>
          </a:p>
        </p:txBody>
      </p:sp>
      <p:sp>
        <p:nvSpPr>
          <p:cNvPr id="124" name="圆角矩形 123"/>
          <p:cNvSpPr/>
          <p:nvPr/>
        </p:nvSpPr>
        <p:spPr>
          <a:xfrm>
            <a:off x="4944172" y="4911991"/>
            <a:ext cx="4175377" cy="480564"/>
          </a:xfrm>
          <a:prstGeom prst="roundRect">
            <a:avLst>
              <a:gd name="adj" fmla="val 50000"/>
            </a:avLst>
          </a:prstGeom>
          <a:gradFill>
            <a:gsLst>
              <a:gs pos="0">
                <a:srgbClr val="D6D6D6"/>
              </a:gs>
              <a:gs pos="100000">
                <a:srgbClr val="F7F7F7"/>
              </a:gs>
            </a:gsLst>
            <a:path path="circle">
              <a:fillToRect t="100000" r="100000"/>
            </a:path>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99" b="1" dirty="0">
                <a:solidFill>
                  <a:schemeClr val="tx1">
                    <a:lumMod val="85000"/>
                    <a:lumOff val="15000"/>
                  </a:schemeClr>
                </a:solidFill>
                <a:latin typeface="微软雅黑" panose="020B0503020204020204" pitchFamily="34" charset="-122"/>
                <a:ea typeface="微软雅黑" panose="020B0503020204020204" pitchFamily="34" charset="-122"/>
                <a:cs typeface="+mj-cs"/>
              </a:rPr>
              <a:t>改善措施</a:t>
            </a:r>
          </a:p>
        </p:txBody>
      </p:sp>
      <p:sp>
        <p:nvSpPr>
          <p:cNvPr id="125" name="椭圆 124"/>
          <p:cNvSpPr/>
          <p:nvPr/>
        </p:nvSpPr>
        <p:spPr>
          <a:xfrm>
            <a:off x="4440248" y="4663655"/>
            <a:ext cx="848564" cy="848564"/>
          </a:xfrm>
          <a:prstGeom prst="ellipse">
            <a:avLst/>
          </a:prstGeom>
          <a:gradFill>
            <a:gsLst>
              <a:gs pos="0">
                <a:schemeClr val="accent2"/>
              </a:gs>
              <a:gs pos="100000">
                <a:schemeClr val="accent1"/>
              </a:gs>
            </a:gsLst>
            <a:lin ang="2700000" scaled="0"/>
          </a:gradFill>
          <a:ln w="57150">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126" name="标题 4"/>
          <p:cNvSpPr txBox="1">
            <a:spLocks/>
          </p:cNvSpPr>
          <p:nvPr/>
        </p:nvSpPr>
        <p:spPr>
          <a:xfrm>
            <a:off x="4584226" y="5040686"/>
            <a:ext cx="575914" cy="497676"/>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999" b="1" dirty="0">
                <a:solidFill>
                  <a:schemeClr val="bg1"/>
                </a:solidFill>
                <a:latin typeface="微软雅黑" pitchFamily="34" charset="-122"/>
                <a:ea typeface="微软雅黑" pitchFamily="34" charset="-122"/>
              </a:rPr>
              <a:t>5</a:t>
            </a:r>
            <a:endParaRPr lang="zh-CN" altLang="en-US" sz="1600" b="1" dirty="0">
              <a:solidFill>
                <a:schemeClr val="bg1"/>
              </a:solidFill>
              <a:latin typeface="微软雅黑" pitchFamily="34" charset="-122"/>
              <a:ea typeface="微软雅黑" pitchFamily="34" charset="-122"/>
            </a:endParaRPr>
          </a:p>
          <a:p>
            <a:endParaRPr lang="en-US" altLang="zh-CN" sz="1999" b="1" dirty="0">
              <a:solidFill>
                <a:schemeClr val="bg1"/>
              </a:solidFill>
              <a:latin typeface="微软雅黑" panose="020B0503020204020204" pitchFamily="34" charset="-122"/>
              <a:ea typeface="微软雅黑" panose="020B0503020204020204" pitchFamily="34" charset="-122"/>
            </a:endParaRPr>
          </a:p>
        </p:txBody>
      </p:sp>
      <p:sp>
        <p:nvSpPr>
          <p:cNvPr id="127" name="标题 4"/>
          <p:cNvSpPr txBox="1">
            <a:spLocks/>
          </p:cNvSpPr>
          <p:nvPr/>
        </p:nvSpPr>
        <p:spPr>
          <a:xfrm>
            <a:off x="5334950" y="5023551"/>
            <a:ext cx="3599463" cy="47336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1050" b="1" dirty="0">
              <a:solidFill>
                <a:schemeClr val="tx1">
                  <a:lumMod val="85000"/>
                  <a:lumOff val="15000"/>
                </a:schemeClr>
              </a:solidFill>
              <a:latin typeface="微软雅黑" pitchFamily="34" charset="-122"/>
              <a:ea typeface="微软雅黑" pitchFamily="34" charset="-122"/>
            </a:endParaRPr>
          </a:p>
          <a:p>
            <a:pPr algn="l"/>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8" name="右箭头 127"/>
          <p:cNvSpPr/>
          <p:nvPr/>
        </p:nvSpPr>
        <p:spPr>
          <a:xfrm>
            <a:off x="8327667" y="5045105"/>
            <a:ext cx="287957" cy="1890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85000"/>
                  <a:lumOff val="15000"/>
                </a:schemeClr>
              </a:solidFill>
            </a:endParaRPr>
          </a:p>
        </p:txBody>
      </p:sp>
    </p:spTree>
    <p:extLst>
      <p:ext uri="{BB962C8B-B14F-4D97-AF65-F5344CB8AC3E}">
        <p14:creationId xmlns:p14="http://schemas.microsoft.com/office/powerpoint/2010/main" val="80154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0">
        <p15:prstTrans prst="curtains"/>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heel(1)">
                                      <p:cBhvr>
                                        <p:cTn id="12" dur="2000"/>
                                        <p:tgtEl>
                                          <p:spTgt spid="46"/>
                                        </p:tgtEl>
                                      </p:cBhvr>
                                    </p:animEffect>
                                  </p:childTnLst>
                                </p:cTn>
                              </p:par>
                            </p:childTnLst>
                          </p:cTn>
                        </p:par>
                        <p:par>
                          <p:cTn id="13" fill="hold">
                            <p:stCondLst>
                              <p:cond delay="2500"/>
                            </p:stCondLst>
                            <p:childTnLst>
                              <p:par>
                                <p:cTn id="14" presetID="53" presetClass="entr" presetSubtype="16"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fltVal val="0"/>
                                          </p:val>
                                        </p:tav>
                                        <p:tav tm="100000">
                                          <p:val>
                                            <p:strVal val="#ppt_w"/>
                                          </p:val>
                                        </p:tav>
                                      </p:tavLst>
                                    </p:anim>
                                    <p:anim calcmode="lin" valueType="num">
                                      <p:cBhvr>
                                        <p:cTn id="17" dur="500" fill="hold"/>
                                        <p:tgtEl>
                                          <p:spTgt spid="42"/>
                                        </p:tgtEl>
                                        <p:attrNameLst>
                                          <p:attrName>ppt_h</p:attrName>
                                        </p:attrNameLst>
                                      </p:cBhvr>
                                      <p:tavLst>
                                        <p:tav tm="0">
                                          <p:val>
                                            <p:fltVal val="0"/>
                                          </p:val>
                                        </p:tav>
                                        <p:tav tm="100000">
                                          <p:val>
                                            <p:strVal val="#ppt_h"/>
                                          </p:val>
                                        </p:tav>
                                      </p:tavLst>
                                    </p:anim>
                                    <p:animEffect transition="in" filter="fade">
                                      <p:cBhvr>
                                        <p:cTn id="18" dur="500"/>
                                        <p:tgtEl>
                                          <p:spTgt spid="42"/>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5"/>
                                        </p:tgtEl>
                                        <p:attrNameLst>
                                          <p:attrName>ppt_y</p:attrName>
                                        </p:attrNameLst>
                                      </p:cBhvr>
                                      <p:tavLst>
                                        <p:tav tm="0">
                                          <p:val>
                                            <p:strVal val="#ppt_y"/>
                                          </p:val>
                                        </p:tav>
                                        <p:tav tm="100000">
                                          <p:val>
                                            <p:strVal val="#ppt_y"/>
                                          </p:val>
                                        </p:tav>
                                      </p:tavLst>
                                    </p:anim>
                                    <p:anim calcmode="lin" valueType="num">
                                      <p:cBhvr>
                                        <p:cTn id="24"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5"/>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ppt_x"/>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additive="base">
                                        <p:cTn id="37" dur="500" fill="hold"/>
                                        <p:tgtEl>
                                          <p:spTgt spid="49"/>
                                        </p:tgtEl>
                                        <p:attrNameLst>
                                          <p:attrName>ppt_x</p:attrName>
                                        </p:attrNameLst>
                                      </p:cBhvr>
                                      <p:tavLst>
                                        <p:tav tm="0">
                                          <p:val>
                                            <p:strVal val="#ppt_x"/>
                                          </p:val>
                                        </p:tav>
                                        <p:tav tm="100000">
                                          <p:val>
                                            <p:strVal val="#ppt_x"/>
                                          </p:val>
                                        </p:tav>
                                      </p:tavLst>
                                    </p:anim>
                                    <p:anim calcmode="lin" valueType="num">
                                      <p:cBhvr additive="base">
                                        <p:cTn id="38" dur="500" fill="hold"/>
                                        <p:tgtEl>
                                          <p:spTgt spid="4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 calcmode="lin" valueType="num">
                                      <p:cBhvr additive="base">
                                        <p:cTn id="41" dur="500" fill="hold"/>
                                        <p:tgtEl>
                                          <p:spTgt spid="50"/>
                                        </p:tgtEl>
                                        <p:attrNameLst>
                                          <p:attrName>ppt_x</p:attrName>
                                        </p:attrNameLst>
                                      </p:cBhvr>
                                      <p:tavLst>
                                        <p:tav tm="0">
                                          <p:val>
                                            <p:strVal val="#ppt_x"/>
                                          </p:val>
                                        </p:tav>
                                        <p:tav tm="100000">
                                          <p:val>
                                            <p:strVal val="#ppt_x"/>
                                          </p:val>
                                        </p:tav>
                                      </p:tavLst>
                                    </p:anim>
                                    <p:anim calcmode="lin" valueType="num">
                                      <p:cBhvr additive="base">
                                        <p:cTn id="42" dur="500" fill="hold"/>
                                        <p:tgtEl>
                                          <p:spTgt spid="5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500" fill="hold"/>
                                        <p:tgtEl>
                                          <p:spTgt spid="51"/>
                                        </p:tgtEl>
                                        <p:attrNameLst>
                                          <p:attrName>ppt_x</p:attrName>
                                        </p:attrNameLst>
                                      </p:cBhvr>
                                      <p:tavLst>
                                        <p:tav tm="0">
                                          <p:val>
                                            <p:strVal val="#ppt_x"/>
                                          </p:val>
                                        </p:tav>
                                        <p:tav tm="100000">
                                          <p:val>
                                            <p:strVal val="#ppt_x"/>
                                          </p:val>
                                        </p:tav>
                                      </p:tavLst>
                                    </p:anim>
                                    <p:anim calcmode="lin" valueType="num">
                                      <p:cBhvr additive="base">
                                        <p:cTn id="46" dur="500" fill="hold"/>
                                        <p:tgtEl>
                                          <p:spTgt spid="5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500"/>
                                  </p:stCondLst>
                                  <p:childTnLst>
                                    <p:set>
                                      <p:cBhvr>
                                        <p:cTn id="48" dur="1" fill="hold">
                                          <p:stCondLst>
                                            <p:cond delay="0"/>
                                          </p:stCondLst>
                                        </p:cTn>
                                        <p:tgtEl>
                                          <p:spTgt spid="109"/>
                                        </p:tgtEl>
                                        <p:attrNameLst>
                                          <p:attrName>style.visibility</p:attrName>
                                        </p:attrNameLst>
                                      </p:cBhvr>
                                      <p:to>
                                        <p:strVal val="visible"/>
                                      </p:to>
                                    </p:set>
                                    <p:anim calcmode="lin" valueType="num">
                                      <p:cBhvr additive="base">
                                        <p:cTn id="49" dur="500" fill="hold"/>
                                        <p:tgtEl>
                                          <p:spTgt spid="109"/>
                                        </p:tgtEl>
                                        <p:attrNameLst>
                                          <p:attrName>ppt_x</p:attrName>
                                        </p:attrNameLst>
                                      </p:cBhvr>
                                      <p:tavLst>
                                        <p:tav tm="0">
                                          <p:val>
                                            <p:strVal val="#ppt_x"/>
                                          </p:val>
                                        </p:tav>
                                        <p:tav tm="100000">
                                          <p:val>
                                            <p:strVal val="#ppt_x"/>
                                          </p:val>
                                        </p:tav>
                                      </p:tavLst>
                                    </p:anim>
                                    <p:anim calcmode="lin" valueType="num">
                                      <p:cBhvr additive="base">
                                        <p:cTn id="50" dur="500" fill="hold"/>
                                        <p:tgtEl>
                                          <p:spTgt spid="10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500"/>
                                  </p:stCondLst>
                                  <p:childTnLst>
                                    <p:set>
                                      <p:cBhvr>
                                        <p:cTn id="52" dur="1" fill="hold">
                                          <p:stCondLst>
                                            <p:cond delay="0"/>
                                          </p:stCondLst>
                                        </p:cTn>
                                        <p:tgtEl>
                                          <p:spTgt spid="110"/>
                                        </p:tgtEl>
                                        <p:attrNameLst>
                                          <p:attrName>style.visibility</p:attrName>
                                        </p:attrNameLst>
                                      </p:cBhvr>
                                      <p:to>
                                        <p:strVal val="visible"/>
                                      </p:to>
                                    </p:set>
                                    <p:anim calcmode="lin" valueType="num">
                                      <p:cBhvr additive="base">
                                        <p:cTn id="53" dur="500" fill="hold"/>
                                        <p:tgtEl>
                                          <p:spTgt spid="110"/>
                                        </p:tgtEl>
                                        <p:attrNameLst>
                                          <p:attrName>ppt_x</p:attrName>
                                        </p:attrNameLst>
                                      </p:cBhvr>
                                      <p:tavLst>
                                        <p:tav tm="0">
                                          <p:val>
                                            <p:strVal val="#ppt_x"/>
                                          </p:val>
                                        </p:tav>
                                        <p:tav tm="100000">
                                          <p:val>
                                            <p:strVal val="#ppt_x"/>
                                          </p:val>
                                        </p:tav>
                                      </p:tavLst>
                                    </p:anim>
                                    <p:anim calcmode="lin" valueType="num">
                                      <p:cBhvr additive="base">
                                        <p:cTn id="54" dur="500" fill="hold"/>
                                        <p:tgtEl>
                                          <p:spTgt spid="1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500"/>
                                  </p:stCondLst>
                                  <p:childTnLst>
                                    <p:set>
                                      <p:cBhvr>
                                        <p:cTn id="56" dur="1" fill="hold">
                                          <p:stCondLst>
                                            <p:cond delay="0"/>
                                          </p:stCondLst>
                                        </p:cTn>
                                        <p:tgtEl>
                                          <p:spTgt spid="111"/>
                                        </p:tgtEl>
                                        <p:attrNameLst>
                                          <p:attrName>style.visibility</p:attrName>
                                        </p:attrNameLst>
                                      </p:cBhvr>
                                      <p:to>
                                        <p:strVal val="visible"/>
                                      </p:to>
                                    </p:set>
                                    <p:anim calcmode="lin" valueType="num">
                                      <p:cBhvr additive="base">
                                        <p:cTn id="57" dur="500" fill="hold"/>
                                        <p:tgtEl>
                                          <p:spTgt spid="111"/>
                                        </p:tgtEl>
                                        <p:attrNameLst>
                                          <p:attrName>ppt_x</p:attrName>
                                        </p:attrNameLst>
                                      </p:cBhvr>
                                      <p:tavLst>
                                        <p:tav tm="0">
                                          <p:val>
                                            <p:strVal val="#ppt_x"/>
                                          </p:val>
                                        </p:tav>
                                        <p:tav tm="100000">
                                          <p:val>
                                            <p:strVal val="#ppt_x"/>
                                          </p:val>
                                        </p:tav>
                                      </p:tavLst>
                                    </p:anim>
                                    <p:anim calcmode="lin" valueType="num">
                                      <p:cBhvr additive="base">
                                        <p:cTn id="58" dur="500" fill="hold"/>
                                        <p:tgtEl>
                                          <p:spTgt spid="1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500"/>
                                  </p:stCondLst>
                                  <p:childTnLst>
                                    <p:set>
                                      <p:cBhvr>
                                        <p:cTn id="60" dur="1" fill="hold">
                                          <p:stCondLst>
                                            <p:cond delay="0"/>
                                          </p:stCondLst>
                                        </p:cTn>
                                        <p:tgtEl>
                                          <p:spTgt spid="112"/>
                                        </p:tgtEl>
                                        <p:attrNameLst>
                                          <p:attrName>style.visibility</p:attrName>
                                        </p:attrNameLst>
                                      </p:cBhvr>
                                      <p:to>
                                        <p:strVal val="visible"/>
                                      </p:to>
                                    </p:set>
                                    <p:anim calcmode="lin" valueType="num">
                                      <p:cBhvr additive="base">
                                        <p:cTn id="61" dur="500" fill="hold"/>
                                        <p:tgtEl>
                                          <p:spTgt spid="112"/>
                                        </p:tgtEl>
                                        <p:attrNameLst>
                                          <p:attrName>ppt_x</p:attrName>
                                        </p:attrNameLst>
                                      </p:cBhvr>
                                      <p:tavLst>
                                        <p:tav tm="0">
                                          <p:val>
                                            <p:strVal val="#ppt_x"/>
                                          </p:val>
                                        </p:tav>
                                        <p:tav tm="100000">
                                          <p:val>
                                            <p:strVal val="#ppt_x"/>
                                          </p:val>
                                        </p:tav>
                                      </p:tavLst>
                                    </p:anim>
                                    <p:anim calcmode="lin" valueType="num">
                                      <p:cBhvr additive="base">
                                        <p:cTn id="62" dur="500" fill="hold"/>
                                        <p:tgtEl>
                                          <p:spTgt spid="11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500"/>
                                  </p:stCondLst>
                                  <p:childTnLst>
                                    <p:set>
                                      <p:cBhvr>
                                        <p:cTn id="64" dur="1" fill="hold">
                                          <p:stCondLst>
                                            <p:cond delay="0"/>
                                          </p:stCondLst>
                                        </p:cTn>
                                        <p:tgtEl>
                                          <p:spTgt spid="113"/>
                                        </p:tgtEl>
                                        <p:attrNameLst>
                                          <p:attrName>style.visibility</p:attrName>
                                        </p:attrNameLst>
                                      </p:cBhvr>
                                      <p:to>
                                        <p:strVal val="visible"/>
                                      </p:to>
                                    </p:set>
                                    <p:anim calcmode="lin" valueType="num">
                                      <p:cBhvr additive="base">
                                        <p:cTn id="65" dur="500" fill="hold"/>
                                        <p:tgtEl>
                                          <p:spTgt spid="113"/>
                                        </p:tgtEl>
                                        <p:attrNameLst>
                                          <p:attrName>ppt_x</p:attrName>
                                        </p:attrNameLst>
                                      </p:cBhvr>
                                      <p:tavLst>
                                        <p:tav tm="0">
                                          <p:val>
                                            <p:strVal val="#ppt_x"/>
                                          </p:val>
                                        </p:tav>
                                        <p:tav tm="100000">
                                          <p:val>
                                            <p:strVal val="#ppt_x"/>
                                          </p:val>
                                        </p:tav>
                                      </p:tavLst>
                                    </p:anim>
                                    <p:anim calcmode="lin" valueType="num">
                                      <p:cBhvr additive="base">
                                        <p:cTn id="66" dur="500" fill="hold"/>
                                        <p:tgtEl>
                                          <p:spTgt spid="11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1000"/>
                                  </p:stCondLst>
                                  <p:childTnLst>
                                    <p:set>
                                      <p:cBhvr>
                                        <p:cTn id="68" dur="1" fill="hold">
                                          <p:stCondLst>
                                            <p:cond delay="0"/>
                                          </p:stCondLst>
                                        </p:cTn>
                                        <p:tgtEl>
                                          <p:spTgt spid="114"/>
                                        </p:tgtEl>
                                        <p:attrNameLst>
                                          <p:attrName>style.visibility</p:attrName>
                                        </p:attrNameLst>
                                      </p:cBhvr>
                                      <p:to>
                                        <p:strVal val="visible"/>
                                      </p:to>
                                    </p:set>
                                    <p:anim calcmode="lin" valueType="num">
                                      <p:cBhvr additive="base">
                                        <p:cTn id="69" dur="500" fill="hold"/>
                                        <p:tgtEl>
                                          <p:spTgt spid="114"/>
                                        </p:tgtEl>
                                        <p:attrNameLst>
                                          <p:attrName>ppt_x</p:attrName>
                                        </p:attrNameLst>
                                      </p:cBhvr>
                                      <p:tavLst>
                                        <p:tav tm="0">
                                          <p:val>
                                            <p:strVal val="#ppt_x"/>
                                          </p:val>
                                        </p:tav>
                                        <p:tav tm="100000">
                                          <p:val>
                                            <p:strVal val="#ppt_x"/>
                                          </p:val>
                                        </p:tav>
                                      </p:tavLst>
                                    </p:anim>
                                    <p:anim calcmode="lin" valueType="num">
                                      <p:cBhvr additive="base">
                                        <p:cTn id="70" dur="500" fill="hold"/>
                                        <p:tgtEl>
                                          <p:spTgt spid="11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1000"/>
                                  </p:stCondLst>
                                  <p:childTnLst>
                                    <p:set>
                                      <p:cBhvr>
                                        <p:cTn id="72" dur="1" fill="hold">
                                          <p:stCondLst>
                                            <p:cond delay="0"/>
                                          </p:stCondLst>
                                        </p:cTn>
                                        <p:tgtEl>
                                          <p:spTgt spid="115"/>
                                        </p:tgtEl>
                                        <p:attrNameLst>
                                          <p:attrName>style.visibility</p:attrName>
                                        </p:attrNameLst>
                                      </p:cBhvr>
                                      <p:to>
                                        <p:strVal val="visible"/>
                                      </p:to>
                                    </p:set>
                                    <p:anim calcmode="lin" valueType="num">
                                      <p:cBhvr additive="base">
                                        <p:cTn id="73" dur="500" fill="hold"/>
                                        <p:tgtEl>
                                          <p:spTgt spid="115"/>
                                        </p:tgtEl>
                                        <p:attrNameLst>
                                          <p:attrName>ppt_x</p:attrName>
                                        </p:attrNameLst>
                                      </p:cBhvr>
                                      <p:tavLst>
                                        <p:tav tm="0">
                                          <p:val>
                                            <p:strVal val="#ppt_x"/>
                                          </p:val>
                                        </p:tav>
                                        <p:tav tm="100000">
                                          <p:val>
                                            <p:strVal val="#ppt_x"/>
                                          </p:val>
                                        </p:tav>
                                      </p:tavLst>
                                    </p:anim>
                                    <p:anim calcmode="lin" valueType="num">
                                      <p:cBhvr additive="base">
                                        <p:cTn id="74" dur="500" fill="hold"/>
                                        <p:tgtEl>
                                          <p:spTgt spid="11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100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1000"/>
                                  </p:stCondLst>
                                  <p:childTnLst>
                                    <p:set>
                                      <p:cBhvr>
                                        <p:cTn id="80" dur="1" fill="hold">
                                          <p:stCondLst>
                                            <p:cond delay="0"/>
                                          </p:stCondLst>
                                        </p:cTn>
                                        <p:tgtEl>
                                          <p:spTgt spid="117"/>
                                        </p:tgtEl>
                                        <p:attrNameLst>
                                          <p:attrName>style.visibility</p:attrName>
                                        </p:attrNameLst>
                                      </p:cBhvr>
                                      <p:to>
                                        <p:strVal val="visible"/>
                                      </p:to>
                                    </p:set>
                                    <p:anim calcmode="lin" valueType="num">
                                      <p:cBhvr additive="base">
                                        <p:cTn id="81" dur="500" fill="hold"/>
                                        <p:tgtEl>
                                          <p:spTgt spid="117"/>
                                        </p:tgtEl>
                                        <p:attrNameLst>
                                          <p:attrName>ppt_x</p:attrName>
                                        </p:attrNameLst>
                                      </p:cBhvr>
                                      <p:tavLst>
                                        <p:tav tm="0">
                                          <p:val>
                                            <p:strVal val="#ppt_x"/>
                                          </p:val>
                                        </p:tav>
                                        <p:tav tm="100000">
                                          <p:val>
                                            <p:strVal val="#ppt_x"/>
                                          </p:val>
                                        </p:tav>
                                      </p:tavLst>
                                    </p:anim>
                                    <p:anim calcmode="lin" valueType="num">
                                      <p:cBhvr additive="base">
                                        <p:cTn id="82" dur="500" fill="hold"/>
                                        <p:tgtEl>
                                          <p:spTgt spid="11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1000"/>
                                  </p:stCondLst>
                                  <p:childTnLst>
                                    <p:set>
                                      <p:cBhvr>
                                        <p:cTn id="84" dur="1" fill="hold">
                                          <p:stCondLst>
                                            <p:cond delay="0"/>
                                          </p:stCondLst>
                                        </p:cTn>
                                        <p:tgtEl>
                                          <p:spTgt spid="118"/>
                                        </p:tgtEl>
                                        <p:attrNameLst>
                                          <p:attrName>style.visibility</p:attrName>
                                        </p:attrNameLst>
                                      </p:cBhvr>
                                      <p:to>
                                        <p:strVal val="visible"/>
                                      </p:to>
                                    </p:set>
                                    <p:anim calcmode="lin" valueType="num">
                                      <p:cBhvr additive="base">
                                        <p:cTn id="85" dur="500" fill="hold"/>
                                        <p:tgtEl>
                                          <p:spTgt spid="118"/>
                                        </p:tgtEl>
                                        <p:attrNameLst>
                                          <p:attrName>ppt_x</p:attrName>
                                        </p:attrNameLst>
                                      </p:cBhvr>
                                      <p:tavLst>
                                        <p:tav tm="0">
                                          <p:val>
                                            <p:strVal val="#ppt_x"/>
                                          </p:val>
                                        </p:tav>
                                        <p:tav tm="100000">
                                          <p:val>
                                            <p:strVal val="#ppt_x"/>
                                          </p:val>
                                        </p:tav>
                                      </p:tavLst>
                                    </p:anim>
                                    <p:anim calcmode="lin" valueType="num">
                                      <p:cBhvr additive="base">
                                        <p:cTn id="86" dur="500" fill="hold"/>
                                        <p:tgtEl>
                                          <p:spTgt spid="11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1500"/>
                                  </p:stCondLst>
                                  <p:childTnLst>
                                    <p:set>
                                      <p:cBhvr>
                                        <p:cTn id="88" dur="1" fill="hold">
                                          <p:stCondLst>
                                            <p:cond delay="0"/>
                                          </p:stCondLst>
                                        </p:cTn>
                                        <p:tgtEl>
                                          <p:spTgt spid="119"/>
                                        </p:tgtEl>
                                        <p:attrNameLst>
                                          <p:attrName>style.visibility</p:attrName>
                                        </p:attrNameLst>
                                      </p:cBhvr>
                                      <p:to>
                                        <p:strVal val="visible"/>
                                      </p:to>
                                    </p:set>
                                    <p:anim calcmode="lin" valueType="num">
                                      <p:cBhvr additive="base">
                                        <p:cTn id="89" dur="500" fill="hold"/>
                                        <p:tgtEl>
                                          <p:spTgt spid="119"/>
                                        </p:tgtEl>
                                        <p:attrNameLst>
                                          <p:attrName>ppt_x</p:attrName>
                                        </p:attrNameLst>
                                      </p:cBhvr>
                                      <p:tavLst>
                                        <p:tav tm="0">
                                          <p:val>
                                            <p:strVal val="#ppt_x"/>
                                          </p:val>
                                        </p:tav>
                                        <p:tav tm="100000">
                                          <p:val>
                                            <p:strVal val="#ppt_x"/>
                                          </p:val>
                                        </p:tav>
                                      </p:tavLst>
                                    </p:anim>
                                    <p:anim calcmode="lin" valueType="num">
                                      <p:cBhvr additive="base">
                                        <p:cTn id="90" dur="500" fill="hold"/>
                                        <p:tgtEl>
                                          <p:spTgt spid="11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1500"/>
                                  </p:stCondLst>
                                  <p:childTnLst>
                                    <p:set>
                                      <p:cBhvr>
                                        <p:cTn id="92" dur="1" fill="hold">
                                          <p:stCondLst>
                                            <p:cond delay="0"/>
                                          </p:stCondLst>
                                        </p:cTn>
                                        <p:tgtEl>
                                          <p:spTgt spid="120"/>
                                        </p:tgtEl>
                                        <p:attrNameLst>
                                          <p:attrName>style.visibility</p:attrName>
                                        </p:attrNameLst>
                                      </p:cBhvr>
                                      <p:to>
                                        <p:strVal val="visible"/>
                                      </p:to>
                                    </p:set>
                                    <p:anim calcmode="lin" valueType="num">
                                      <p:cBhvr additive="base">
                                        <p:cTn id="93" dur="500" fill="hold"/>
                                        <p:tgtEl>
                                          <p:spTgt spid="120"/>
                                        </p:tgtEl>
                                        <p:attrNameLst>
                                          <p:attrName>ppt_x</p:attrName>
                                        </p:attrNameLst>
                                      </p:cBhvr>
                                      <p:tavLst>
                                        <p:tav tm="0">
                                          <p:val>
                                            <p:strVal val="#ppt_x"/>
                                          </p:val>
                                        </p:tav>
                                        <p:tav tm="100000">
                                          <p:val>
                                            <p:strVal val="#ppt_x"/>
                                          </p:val>
                                        </p:tav>
                                      </p:tavLst>
                                    </p:anim>
                                    <p:anim calcmode="lin" valueType="num">
                                      <p:cBhvr additive="base">
                                        <p:cTn id="94" dur="500" fill="hold"/>
                                        <p:tgtEl>
                                          <p:spTgt spid="12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1500"/>
                                  </p:stCondLst>
                                  <p:childTnLst>
                                    <p:set>
                                      <p:cBhvr>
                                        <p:cTn id="96" dur="1" fill="hold">
                                          <p:stCondLst>
                                            <p:cond delay="0"/>
                                          </p:stCondLst>
                                        </p:cTn>
                                        <p:tgtEl>
                                          <p:spTgt spid="121"/>
                                        </p:tgtEl>
                                        <p:attrNameLst>
                                          <p:attrName>style.visibility</p:attrName>
                                        </p:attrNameLst>
                                      </p:cBhvr>
                                      <p:to>
                                        <p:strVal val="visible"/>
                                      </p:to>
                                    </p:set>
                                    <p:anim calcmode="lin" valueType="num">
                                      <p:cBhvr additive="base">
                                        <p:cTn id="97" dur="500" fill="hold"/>
                                        <p:tgtEl>
                                          <p:spTgt spid="121"/>
                                        </p:tgtEl>
                                        <p:attrNameLst>
                                          <p:attrName>ppt_x</p:attrName>
                                        </p:attrNameLst>
                                      </p:cBhvr>
                                      <p:tavLst>
                                        <p:tav tm="0">
                                          <p:val>
                                            <p:strVal val="#ppt_x"/>
                                          </p:val>
                                        </p:tav>
                                        <p:tav tm="100000">
                                          <p:val>
                                            <p:strVal val="#ppt_x"/>
                                          </p:val>
                                        </p:tav>
                                      </p:tavLst>
                                    </p:anim>
                                    <p:anim calcmode="lin" valueType="num">
                                      <p:cBhvr additive="base">
                                        <p:cTn id="98" dur="500" fill="hold"/>
                                        <p:tgtEl>
                                          <p:spTgt spid="12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1500"/>
                                  </p:stCondLst>
                                  <p:childTnLst>
                                    <p:set>
                                      <p:cBhvr>
                                        <p:cTn id="100" dur="1" fill="hold">
                                          <p:stCondLst>
                                            <p:cond delay="0"/>
                                          </p:stCondLst>
                                        </p:cTn>
                                        <p:tgtEl>
                                          <p:spTgt spid="122"/>
                                        </p:tgtEl>
                                        <p:attrNameLst>
                                          <p:attrName>style.visibility</p:attrName>
                                        </p:attrNameLst>
                                      </p:cBhvr>
                                      <p:to>
                                        <p:strVal val="visible"/>
                                      </p:to>
                                    </p:set>
                                    <p:anim calcmode="lin" valueType="num">
                                      <p:cBhvr additive="base">
                                        <p:cTn id="101" dur="500" fill="hold"/>
                                        <p:tgtEl>
                                          <p:spTgt spid="122"/>
                                        </p:tgtEl>
                                        <p:attrNameLst>
                                          <p:attrName>ppt_x</p:attrName>
                                        </p:attrNameLst>
                                      </p:cBhvr>
                                      <p:tavLst>
                                        <p:tav tm="0">
                                          <p:val>
                                            <p:strVal val="#ppt_x"/>
                                          </p:val>
                                        </p:tav>
                                        <p:tav tm="100000">
                                          <p:val>
                                            <p:strVal val="#ppt_x"/>
                                          </p:val>
                                        </p:tav>
                                      </p:tavLst>
                                    </p:anim>
                                    <p:anim calcmode="lin" valueType="num">
                                      <p:cBhvr additive="base">
                                        <p:cTn id="102" dur="500" fill="hold"/>
                                        <p:tgtEl>
                                          <p:spTgt spid="12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1500"/>
                                  </p:stCondLst>
                                  <p:childTnLst>
                                    <p:set>
                                      <p:cBhvr>
                                        <p:cTn id="104" dur="1" fill="hold">
                                          <p:stCondLst>
                                            <p:cond delay="0"/>
                                          </p:stCondLst>
                                        </p:cTn>
                                        <p:tgtEl>
                                          <p:spTgt spid="123"/>
                                        </p:tgtEl>
                                        <p:attrNameLst>
                                          <p:attrName>style.visibility</p:attrName>
                                        </p:attrNameLst>
                                      </p:cBhvr>
                                      <p:to>
                                        <p:strVal val="visible"/>
                                      </p:to>
                                    </p:set>
                                    <p:anim calcmode="lin" valueType="num">
                                      <p:cBhvr additive="base">
                                        <p:cTn id="105" dur="500" fill="hold"/>
                                        <p:tgtEl>
                                          <p:spTgt spid="123"/>
                                        </p:tgtEl>
                                        <p:attrNameLst>
                                          <p:attrName>ppt_x</p:attrName>
                                        </p:attrNameLst>
                                      </p:cBhvr>
                                      <p:tavLst>
                                        <p:tav tm="0">
                                          <p:val>
                                            <p:strVal val="#ppt_x"/>
                                          </p:val>
                                        </p:tav>
                                        <p:tav tm="100000">
                                          <p:val>
                                            <p:strVal val="#ppt_x"/>
                                          </p:val>
                                        </p:tav>
                                      </p:tavLst>
                                    </p:anim>
                                    <p:anim calcmode="lin" valueType="num">
                                      <p:cBhvr additive="base">
                                        <p:cTn id="106" dur="500" fill="hold"/>
                                        <p:tgtEl>
                                          <p:spTgt spid="12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2000"/>
                                  </p:stCondLst>
                                  <p:childTnLst>
                                    <p:set>
                                      <p:cBhvr>
                                        <p:cTn id="108" dur="1" fill="hold">
                                          <p:stCondLst>
                                            <p:cond delay="0"/>
                                          </p:stCondLst>
                                        </p:cTn>
                                        <p:tgtEl>
                                          <p:spTgt spid="124"/>
                                        </p:tgtEl>
                                        <p:attrNameLst>
                                          <p:attrName>style.visibility</p:attrName>
                                        </p:attrNameLst>
                                      </p:cBhvr>
                                      <p:to>
                                        <p:strVal val="visible"/>
                                      </p:to>
                                    </p:set>
                                    <p:anim calcmode="lin" valueType="num">
                                      <p:cBhvr additive="base">
                                        <p:cTn id="109" dur="500" fill="hold"/>
                                        <p:tgtEl>
                                          <p:spTgt spid="124"/>
                                        </p:tgtEl>
                                        <p:attrNameLst>
                                          <p:attrName>ppt_x</p:attrName>
                                        </p:attrNameLst>
                                      </p:cBhvr>
                                      <p:tavLst>
                                        <p:tav tm="0">
                                          <p:val>
                                            <p:strVal val="#ppt_x"/>
                                          </p:val>
                                        </p:tav>
                                        <p:tav tm="100000">
                                          <p:val>
                                            <p:strVal val="#ppt_x"/>
                                          </p:val>
                                        </p:tav>
                                      </p:tavLst>
                                    </p:anim>
                                    <p:anim calcmode="lin" valueType="num">
                                      <p:cBhvr additive="base">
                                        <p:cTn id="110" dur="500" fill="hold"/>
                                        <p:tgtEl>
                                          <p:spTgt spid="12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2000"/>
                                  </p:stCondLst>
                                  <p:childTnLst>
                                    <p:set>
                                      <p:cBhvr>
                                        <p:cTn id="112" dur="1" fill="hold">
                                          <p:stCondLst>
                                            <p:cond delay="0"/>
                                          </p:stCondLst>
                                        </p:cTn>
                                        <p:tgtEl>
                                          <p:spTgt spid="125"/>
                                        </p:tgtEl>
                                        <p:attrNameLst>
                                          <p:attrName>style.visibility</p:attrName>
                                        </p:attrNameLst>
                                      </p:cBhvr>
                                      <p:to>
                                        <p:strVal val="visible"/>
                                      </p:to>
                                    </p:set>
                                    <p:anim calcmode="lin" valueType="num">
                                      <p:cBhvr additive="base">
                                        <p:cTn id="113" dur="500" fill="hold"/>
                                        <p:tgtEl>
                                          <p:spTgt spid="125"/>
                                        </p:tgtEl>
                                        <p:attrNameLst>
                                          <p:attrName>ppt_x</p:attrName>
                                        </p:attrNameLst>
                                      </p:cBhvr>
                                      <p:tavLst>
                                        <p:tav tm="0">
                                          <p:val>
                                            <p:strVal val="#ppt_x"/>
                                          </p:val>
                                        </p:tav>
                                        <p:tav tm="100000">
                                          <p:val>
                                            <p:strVal val="#ppt_x"/>
                                          </p:val>
                                        </p:tav>
                                      </p:tavLst>
                                    </p:anim>
                                    <p:anim calcmode="lin" valueType="num">
                                      <p:cBhvr additive="base">
                                        <p:cTn id="114" dur="500" fill="hold"/>
                                        <p:tgtEl>
                                          <p:spTgt spid="125"/>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2000"/>
                                  </p:stCondLst>
                                  <p:childTnLst>
                                    <p:set>
                                      <p:cBhvr>
                                        <p:cTn id="116" dur="1" fill="hold">
                                          <p:stCondLst>
                                            <p:cond delay="0"/>
                                          </p:stCondLst>
                                        </p:cTn>
                                        <p:tgtEl>
                                          <p:spTgt spid="126"/>
                                        </p:tgtEl>
                                        <p:attrNameLst>
                                          <p:attrName>style.visibility</p:attrName>
                                        </p:attrNameLst>
                                      </p:cBhvr>
                                      <p:to>
                                        <p:strVal val="visible"/>
                                      </p:to>
                                    </p:set>
                                    <p:anim calcmode="lin" valueType="num">
                                      <p:cBhvr additive="base">
                                        <p:cTn id="117" dur="500" fill="hold"/>
                                        <p:tgtEl>
                                          <p:spTgt spid="126"/>
                                        </p:tgtEl>
                                        <p:attrNameLst>
                                          <p:attrName>ppt_x</p:attrName>
                                        </p:attrNameLst>
                                      </p:cBhvr>
                                      <p:tavLst>
                                        <p:tav tm="0">
                                          <p:val>
                                            <p:strVal val="#ppt_x"/>
                                          </p:val>
                                        </p:tav>
                                        <p:tav tm="100000">
                                          <p:val>
                                            <p:strVal val="#ppt_x"/>
                                          </p:val>
                                        </p:tav>
                                      </p:tavLst>
                                    </p:anim>
                                    <p:anim calcmode="lin" valueType="num">
                                      <p:cBhvr additive="base">
                                        <p:cTn id="118" dur="500" fill="hold"/>
                                        <p:tgtEl>
                                          <p:spTgt spid="126"/>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2000"/>
                                  </p:stCondLst>
                                  <p:childTnLst>
                                    <p:set>
                                      <p:cBhvr>
                                        <p:cTn id="120" dur="1" fill="hold">
                                          <p:stCondLst>
                                            <p:cond delay="0"/>
                                          </p:stCondLst>
                                        </p:cTn>
                                        <p:tgtEl>
                                          <p:spTgt spid="127"/>
                                        </p:tgtEl>
                                        <p:attrNameLst>
                                          <p:attrName>style.visibility</p:attrName>
                                        </p:attrNameLst>
                                      </p:cBhvr>
                                      <p:to>
                                        <p:strVal val="visible"/>
                                      </p:to>
                                    </p:set>
                                    <p:anim calcmode="lin" valueType="num">
                                      <p:cBhvr additive="base">
                                        <p:cTn id="121" dur="500" fill="hold"/>
                                        <p:tgtEl>
                                          <p:spTgt spid="127"/>
                                        </p:tgtEl>
                                        <p:attrNameLst>
                                          <p:attrName>ppt_x</p:attrName>
                                        </p:attrNameLst>
                                      </p:cBhvr>
                                      <p:tavLst>
                                        <p:tav tm="0">
                                          <p:val>
                                            <p:strVal val="#ppt_x"/>
                                          </p:val>
                                        </p:tav>
                                        <p:tav tm="100000">
                                          <p:val>
                                            <p:strVal val="#ppt_x"/>
                                          </p:val>
                                        </p:tav>
                                      </p:tavLst>
                                    </p:anim>
                                    <p:anim calcmode="lin" valueType="num">
                                      <p:cBhvr additive="base">
                                        <p:cTn id="122" dur="500" fill="hold"/>
                                        <p:tgtEl>
                                          <p:spTgt spid="127"/>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2000"/>
                                  </p:stCondLst>
                                  <p:childTnLst>
                                    <p:set>
                                      <p:cBhvr>
                                        <p:cTn id="124" dur="1" fill="hold">
                                          <p:stCondLst>
                                            <p:cond delay="0"/>
                                          </p:stCondLst>
                                        </p:cTn>
                                        <p:tgtEl>
                                          <p:spTgt spid="128"/>
                                        </p:tgtEl>
                                        <p:attrNameLst>
                                          <p:attrName>style.visibility</p:attrName>
                                        </p:attrNameLst>
                                      </p:cBhvr>
                                      <p:to>
                                        <p:strVal val="visible"/>
                                      </p:to>
                                    </p:set>
                                    <p:anim calcmode="lin" valueType="num">
                                      <p:cBhvr additive="base">
                                        <p:cTn id="125" dur="500" fill="hold"/>
                                        <p:tgtEl>
                                          <p:spTgt spid="128"/>
                                        </p:tgtEl>
                                        <p:attrNameLst>
                                          <p:attrName>ppt_x</p:attrName>
                                        </p:attrNameLst>
                                      </p:cBhvr>
                                      <p:tavLst>
                                        <p:tav tm="0">
                                          <p:val>
                                            <p:strVal val="#ppt_x"/>
                                          </p:val>
                                        </p:tav>
                                        <p:tav tm="100000">
                                          <p:val>
                                            <p:strVal val="#ppt_x"/>
                                          </p:val>
                                        </p:tav>
                                      </p:tavLst>
                                    </p:anim>
                                    <p:anim calcmode="lin" valueType="num">
                                      <p:cBhvr additive="base">
                                        <p:cTn id="126"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p:bldP spid="46" grpId="0" animBg="1"/>
      <p:bldP spid="47" grpId="0" animBg="1"/>
      <p:bldP spid="48" grpId="0" animBg="1"/>
      <p:bldP spid="49" grpId="0"/>
      <p:bldP spid="50" grpId="0"/>
      <p:bldP spid="51" grpId="0" animBg="1"/>
      <p:bldP spid="109" grpId="0" animBg="1"/>
      <p:bldP spid="110" grpId="0" animBg="1"/>
      <p:bldP spid="111" grpId="0"/>
      <p:bldP spid="112" grpId="0"/>
      <p:bldP spid="113" grpId="0" animBg="1"/>
      <p:bldP spid="114" grpId="0" animBg="1"/>
      <p:bldP spid="115" grpId="0" animBg="1"/>
      <p:bldP spid="116" grpId="0"/>
      <p:bldP spid="117" grpId="0"/>
      <p:bldP spid="118" grpId="0" animBg="1"/>
      <p:bldP spid="119" grpId="0" animBg="1"/>
      <p:bldP spid="120" grpId="0" animBg="1"/>
      <p:bldP spid="121" grpId="0"/>
      <p:bldP spid="122" grpId="0"/>
      <p:bldP spid="123" grpId="0" animBg="1"/>
      <p:bldP spid="124" grpId="0" animBg="1"/>
      <p:bldP spid="125" grpId="0" animBg="1"/>
      <p:bldP spid="126" grpId="0"/>
      <p:bldP spid="127" grpId="0"/>
      <p:bldP spid="1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a:grpSpLocks/>
          </p:cNvGrpSpPr>
          <p:nvPr/>
        </p:nvGrpSpPr>
        <p:grpSpPr bwMode="auto">
          <a:xfrm>
            <a:off x="771144" y="1412776"/>
            <a:ext cx="5036825" cy="1681510"/>
            <a:chOff x="2585937" y="554108"/>
            <a:chExt cx="3777049" cy="1261383"/>
          </a:xfrm>
        </p:grpSpPr>
        <p:sp>
          <p:nvSpPr>
            <p:cNvPr id="19466" name="文本框 66"/>
            <p:cNvSpPr txBox="1">
              <a:spLocks noChangeArrowheads="1"/>
            </p:cNvSpPr>
            <p:nvPr/>
          </p:nvSpPr>
          <p:spPr bwMode="auto">
            <a:xfrm>
              <a:off x="2585937" y="892170"/>
              <a:ext cx="3777049" cy="92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333" dirty="0">
                  <a:solidFill>
                    <a:schemeClr val="bg2"/>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9467" name="文本框 13"/>
            <p:cNvSpPr txBox="1">
              <a:spLocks noChangeArrowheads="1"/>
            </p:cNvSpPr>
            <p:nvPr/>
          </p:nvSpPr>
          <p:spPr bwMode="auto">
            <a:xfrm>
              <a:off x="2585937" y="554108"/>
              <a:ext cx="1849987" cy="24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133" dirty="0">
                  <a:solidFill>
                    <a:schemeClr val="bg2"/>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sp>
        <p:nvSpPr>
          <p:cNvPr id="41" name="任意多边形 40"/>
          <p:cNvSpPr/>
          <p:nvPr/>
        </p:nvSpPr>
        <p:spPr>
          <a:xfrm>
            <a:off x="6235693" y="1144571"/>
            <a:ext cx="5106424" cy="2246333"/>
          </a:xfrm>
          <a:custGeom>
            <a:avLst/>
            <a:gdLst>
              <a:gd name="connsiteX0" fmla="*/ 0 w 4467225"/>
              <a:gd name="connsiteY0" fmla="*/ 0 h 2543175"/>
              <a:gd name="connsiteX1" fmla="*/ 4467225 w 4467225"/>
              <a:gd name="connsiteY1" fmla="*/ 0 h 2543175"/>
              <a:gd name="connsiteX2" fmla="*/ 4467225 w 4467225"/>
              <a:gd name="connsiteY2" fmla="*/ 2543175 h 2543175"/>
              <a:gd name="connsiteX3" fmla="*/ 0 w 4467225"/>
              <a:gd name="connsiteY3" fmla="*/ 2543175 h 2543175"/>
              <a:gd name="connsiteX4" fmla="*/ 0 w 4467225"/>
              <a:gd name="connsiteY4" fmla="*/ 1386931 h 2543175"/>
              <a:gd name="connsiteX5" fmla="*/ 198867 w 4467225"/>
              <a:gd name="connsiteY5" fmla="*/ 1271588 h 2543175"/>
              <a:gd name="connsiteX6" fmla="*/ 0 w 4467225"/>
              <a:gd name="connsiteY6" fmla="*/ 1156245 h 2543175"/>
              <a:gd name="connsiteX7" fmla="*/ 0 w 4467225"/>
              <a:gd name="connsiteY7" fmla="*/ 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7225" h="2543175">
                <a:moveTo>
                  <a:pt x="0" y="0"/>
                </a:moveTo>
                <a:lnTo>
                  <a:pt x="4467225" y="0"/>
                </a:lnTo>
                <a:lnTo>
                  <a:pt x="4467225" y="2543175"/>
                </a:lnTo>
                <a:lnTo>
                  <a:pt x="0" y="2543175"/>
                </a:lnTo>
                <a:lnTo>
                  <a:pt x="0" y="1386931"/>
                </a:lnTo>
                <a:lnTo>
                  <a:pt x="198867" y="1271588"/>
                </a:lnTo>
                <a:lnTo>
                  <a:pt x="0" y="1156245"/>
                </a:lnTo>
                <a:lnTo>
                  <a:pt x="0" y="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7">
              <a:latin typeface="Arial" panose="020B0604020202020204" pitchFamily="34" charset="0"/>
              <a:ea typeface="微软雅黑" panose="020B0503020204020204" pitchFamily="34" charset="-122"/>
              <a:sym typeface="Arial" panose="020B0604020202020204" pitchFamily="34" charset="0"/>
            </a:endParaRPr>
          </a:p>
        </p:txBody>
      </p:sp>
      <p:sp>
        <p:nvSpPr>
          <p:cNvPr id="44" name="任意多边形 43"/>
          <p:cNvSpPr/>
          <p:nvPr/>
        </p:nvSpPr>
        <p:spPr>
          <a:xfrm>
            <a:off x="771141" y="3501244"/>
            <a:ext cx="5324859" cy="2616056"/>
          </a:xfrm>
          <a:custGeom>
            <a:avLst/>
            <a:gdLst>
              <a:gd name="connsiteX0" fmla="*/ 2590802 w 2590802"/>
              <a:gd name="connsiteY0" fmla="*/ 0 h 4676776"/>
              <a:gd name="connsiteX1" fmla="*/ 2590802 w 2590802"/>
              <a:gd name="connsiteY1" fmla="*/ 4676776 h 4676776"/>
              <a:gd name="connsiteX2" fmla="*/ 1401458 w 2590802"/>
              <a:gd name="connsiteY2" fmla="*/ 4676776 h 4676776"/>
              <a:gd name="connsiteX3" fmla="*/ 1295401 w 2590802"/>
              <a:gd name="connsiteY3" fmla="*/ 4493919 h 4676776"/>
              <a:gd name="connsiteX4" fmla="*/ 1189344 w 2590802"/>
              <a:gd name="connsiteY4" fmla="*/ 4676776 h 4676776"/>
              <a:gd name="connsiteX5" fmla="*/ 0 w 2590802"/>
              <a:gd name="connsiteY5" fmla="*/ 4676776 h 4676776"/>
              <a:gd name="connsiteX6" fmla="*/ 1 w 2590802"/>
              <a:gd name="connsiteY6" fmla="*/ 0 h 4676776"/>
              <a:gd name="connsiteX7" fmla="*/ 2590802 w 2590802"/>
              <a:gd name="connsiteY7" fmla="*/ 0 h 46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2" h="4676776">
                <a:moveTo>
                  <a:pt x="2590802" y="0"/>
                </a:moveTo>
                <a:lnTo>
                  <a:pt x="2590802" y="4676776"/>
                </a:lnTo>
                <a:lnTo>
                  <a:pt x="1401458" y="4676776"/>
                </a:lnTo>
                <a:lnTo>
                  <a:pt x="1295401" y="4493919"/>
                </a:lnTo>
                <a:lnTo>
                  <a:pt x="1189344" y="4676776"/>
                </a:lnTo>
                <a:lnTo>
                  <a:pt x="0" y="4676776"/>
                </a:lnTo>
                <a:lnTo>
                  <a:pt x="1" y="0"/>
                </a:lnTo>
                <a:lnTo>
                  <a:pt x="2590802"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7">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1"/>
          <p:cNvGrpSpPr>
            <a:grpSpLocks/>
          </p:cNvGrpSpPr>
          <p:nvPr/>
        </p:nvGrpSpPr>
        <p:grpSpPr bwMode="auto">
          <a:xfrm>
            <a:off x="6235693" y="3501244"/>
            <a:ext cx="5106424" cy="2616056"/>
            <a:chOff x="4046335" y="2857499"/>
            <a:chExt cx="4830965" cy="1962150"/>
          </a:xfrm>
        </p:grpSpPr>
        <p:grpSp>
          <p:nvGrpSpPr>
            <p:cNvPr id="19462" name="组合 6"/>
            <p:cNvGrpSpPr>
              <a:grpSpLocks/>
            </p:cNvGrpSpPr>
            <p:nvPr/>
          </p:nvGrpSpPr>
          <p:grpSpPr bwMode="auto">
            <a:xfrm>
              <a:off x="4327278" y="3092841"/>
              <a:ext cx="4269080" cy="1539562"/>
              <a:chOff x="4327278" y="3045216"/>
              <a:chExt cx="4269080" cy="1539562"/>
            </a:xfrm>
          </p:grpSpPr>
          <p:sp>
            <p:nvSpPr>
              <p:cNvPr id="46" name="文本框 66"/>
              <p:cNvSpPr txBox="1">
                <a:spLocks noChangeArrowheads="1"/>
              </p:cNvSpPr>
              <p:nvPr/>
            </p:nvSpPr>
            <p:spPr bwMode="auto">
              <a:xfrm>
                <a:off x="4327278" y="3372841"/>
                <a:ext cx="4269080" cy="1211937"/>
              </a:xfrm>
              <a:prstGeom prst="rect">
                <a:avLst/>
              </a:prstGeom>
              <a:noFill/>
              <a:ln>
                <a:noFill/>
              </a:ln>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400" dirty="0">
                    <a:solidFill>
                      <a:schemeClr val="bg2"/>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47" name="文本框 66"/>
              <p:cNvSpPr txBox="1">
                <a:spLocks noChangeArrowheads="1"/>
              </p:cNvSpPr>
              <p:nvPr/>
            </p:nvSpPr>
            <p:spPr bwMode="auto">
              <a:xfrm>
                <a:off x="5297122" y="3045216"/>
                <a:ext cx="2333942" cy="246187"/>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2133" dirty="0">
                    <a:solidFill>
                      <a:schemeClr val="bg2"/>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sp>
          <p:nvSpPr>
            <p:cNvPr id="54" name="任意多边形 53"/>
            <p:cNvSpPr/>
            <p:nvPr/>
          </p:nvSpPr>
          <p:spPr>
            <a:xfrm>
              <a:off x="4046335" y="2857499"/>
              <a:ext cx="4830965" cy="196215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7">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文本框 11"/>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3160400608"/>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6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fill="hold"/>
                                        <p:tgtEl>
                                          <p:spTgt spid="44"/>
                                        </p:tgtEl>
                                        <p:attrNameLst>
                                          <p:attrName>ppt_x</p:attrName>
                                        </p:attrNameLst>
                                      </p:cBhvr>
                                      <p:tavLst>
                                        <p:tav tm="0">
                                          <p:val>
                                            <p:strVal val="1+#ppt_w/2"/>
                                          </p:val>
                                        </p:tav>
                                        <p:tav tm="100000">
                                          <p:val>
                                            <p:strVal val="#ppt_x"/>
                                          </p:val>
                                        </p:tav>
                                      </p:tavLst>
                                    </p:anim>
                                    <p:anim calcmode="lin" valueType="num">
                                      <p:cBhvr additive="base">
                                        <p:cTn id="16" dur="10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9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899027" y="1917226"/>
            <a:ext cx="2117134" cy="2117134"/>
          </a:xfrm>
          <a:prstGeom prst="ellipse">
            <a:avLst/>
          </a:prstGeom>
          <a:solidFill>
            <a:schemeClr val="accent2"/>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8" name="标题 4"/>
          <p:cNvSpPr txBox="1">
            <a:spLocks/>
          </p:cNvSpPr>
          <p:nvPr/>
        </p:nvSpPr>
        <p:spPr>
          <a:xfrm>
            <a:off x="3360408" y="3273970"/>
            <a:ext cx="1295807" cy="802933"/>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99" b="1" dirty="0">
                <a:solidFill>
                  <a:schemeClr val="bg1"/>
                </a:solidFill>
                <a:latin typeface="微软雅黑" pitchFamily="34" charset="-122"/>
                <a:ea typeface="微软雅黑" pitchFamily="34" charset="-122"/>
              </a:rPr>
              <a:t>第四章</a:t>
            </a:r>
            <a:endParaRPr lang="zh-CN" altLang="en-US" sz="1100" b="1" dirty="0">
              <a:solidFill>
                <a:schemeClr val="bg1"/>
              </a:solidFill>
              <a:latin typeface="微软雅黑" pitchFamily="34" charset="-122"/>
              <a:ea typeface="微软雅黑" pitchFamily="34" charset="-122"/>
            </a:endParaRPr>
          </a:p>
          <a:p>
            <a:pPr algn="l"/>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3" name="标题 4"/>
          <p:cNvSpPr txBox="1">
            <a:spLocks/>
          </p:cNvSpPr>
          <p:nvPr/>
        </p:nvSpPr>
        <p:spPr>
          <a:xfrm>
            <a:off x="4728205" y="2493140"/>
            <a:ext cx="4432503" cy="47336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599" b="1" dirty="0">
                <a:solidFill>
                  <a:schemeClr val="accent2"/>
                </a:solidFill>
                <a:latin typeface="微软雅黑" panose="020B0503020204020204" pitchFamily="34" charset="-122"/>
                <a:ea typeface="微软雅黑" panose="020B0503020204020204" pitchFamily="34" charset="-122"/>
              </a:rPr>
              <a:t>    当前形势的分析</a:t>
            </a:r>
            <a:endParaRPr lang="en-US" altLang="zh-CN" sz="1799" b="1" dirty="0">
              <a:solidFill>
                <a:schemeClr val="accent2"/>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417266" y="3110479"/>
            <a:ext cx="1436301" cy="215388"/>
            <a:chOff x="4369395" y="3284984"/>
            <a:chExt cx="1436675" cy="215444"/>
          </a:xfrm>
        </p:grpSpPr>
        <p:sp>
          <p:nvSpPr>
            <p:cNvPr id="1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当前行业分类</a:t>
              </a:r>
            </a:p>
          </p:txBody>
        </p:sp>
        <p:grpSp>
          <p:nvGrpSpPr>
            <p:cNvPr id="17" name="组合 16"/>
            <p:cNvGrpSpPr/>
            <p:nvPr/>
          </p:nvGrpSpPr>
          <p:grpSpPr>
            <a:xfrm>
              <a:off x="4369395" y="3316401"/>
              <a:ext cx="168551" cy="168551"/>
              <a:chOff x="5005199" y="3717032"/>
              <a:chExt cx="168551" cy="168551"/>
            </a:xfrm>
          </p:grpSpPr>
          <p:sp>
            <p:nvSpPr>
              <p:cNvPr id="18" name="椭圆 1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19" name="等腰三角形 1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20" name="组合 19"/>
          <p:cNvGrpSpPr/>
          <p:nvPr/>
        </p:nvGrpSpPr>
        <p:grpSpPr>
          <a:xfrm>
            <a:off x="7247829" y="3110479"/>
            <a:ext cx="1436301" cy="215388"/>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行业从业情况</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25" name="组合 24"/>
          <p:cNvGrpSpPr/>
          <p:nvPr/>
        </p:nvGrpSpPr>
        <p:grpSpPr>
          <a:xfrm>
            <a:off x="5417266" y="3501569"/>
            <a:ext cx="1436301" cy="215388"/>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行业组成类型</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30" name="组合 29"/>
          <p:cNvGrpSpPr/>
          <p:nvPr/>
        </p:nvGrpSpPr>
        <p:grpSpPr>
          <a:xfrm>
            <a:off x="7247829" y="3500989"/>
            <a:ext cx="1436301" cy="215388"/>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行业情况分析</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35" name="组合 34"/>
          <p:cNvGrpSpPr/>
          <p:nvPr/>
        </p:nvGrpSpPr>
        <p:grpSpPr>
          <a:xfrm>
            <a:off x="5417266" y="3860935"/>
            <a:ext cx="1436301" cy="215388"/>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未来发展形势</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sp>
        <p:nvSpPr>
          <p:cNvPr id="51" name="KSO_Shape"/>
          <p:cNvSpPr>
            <a:spLocks/>
          </p:cNvSpPr>
          <p:nvPr/>
        </p:nvSpPr>
        <p:spPr bwMode="auto">
          <a:xfrm>
            <a:off x="3486647" y="2277172"/>
            <a:ext cx="1025590" cy="101533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7"/>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7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799">
              <a:solidFill>
                <a:srgbClr val="E4C874"/>
              </a:solidFill>
              <a:ea typeface="宋体" panose="02010600030101010101" pitchFamily="2" charset="-122"/>
            </a:endParaRPr>
          </a:p>
        </p:txBody>
      </p:sp>
    </p:spTree>
    <p:extLst>
      <p:ext uri="{BB962C8B-B14F-4D97-AF65-F5344CB8AC3E}">
        <p14:creationId xmlns:p14="http://schemas.microsoft.com/office/powerpoint/2010/main" val="889187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 calcmode="lin" valueType="num">
                                      <p:cBhvr>
                                        <p:cTn id="2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8"/>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1600"/>
                            </p:stCondLst>
                            <p:childTnLst>
                              <p:par>
                                <p:cTn id="28" presetID="5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Scale>
                                      <p:cBhvr>
                                        <p:cTn id="3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5"/>
                                        </p:tgtEl>
                                        <p:attrNameLst>
                                          <p:attrName>ppt_x</p:attrName>
                                          <p:attrName>ppt_y</p:attrName>
                                        </p:attrNameLst>
                                      </p:cBhvr>
                                    </p:animMotion>
                                    <p:animEffect transition="in" filter="fade">
                                      <p:cBhvr>
                                        <p:cTn id="32" dur="1000"/>
                                        <p:tgtEl>
                                          <p:spTgt spid="15"/>
                                        </p:tgtEl>
                                      </p:cBhvr>
                                    </p:animEffect>
                                  </p:childTnLst>
                                </p:cTn>
                              </p:par>
                            </p:childTnLst>
                          </p:cTn>
                        </p:par>
                        <p:par>
                          <p:cTn id="33" fill="hold">
                            <p:stCondLst>
                              <p:cond delay="2600"/>
                            </p:stCondLst>
                            <p:childTnLst>
                              <p:par>
                                <p:cTn id="34" presetID="52"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Scale>
                                      <p:cBhvr>
                                        <p:cTn id="36"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0"/>
                                        </p:tgtEl>
                                        <p:attrNameLst>
                                          <p:attrName>ppt_x</p:attrName>
                                          <p:attrName>ppt_y</p:attrName>
                                        </p:attrNameLst>
                                      </p:cBhvr>
                                    </p:animMotion>
                                    <p:animEffect transition="in" filter="fade">
                                      <p:cBhvr>
                                        <p:cTn id="38" dur="1000"/>
                                        <p:tgtEl>
                                          <p:spTgt spid="20"/>
                                        </p:tgtEl>
                                      </p:cBhvr>
                                    </p:animEffect>
                                  </p:childTnLst>
                                </p:cTn>
                              </p:par>
                            </p:childTnLst>
                          </p:cTn>
                        </p:par>
                        <p:par>
                          <p:cTn id="39" fill="hold">
                            <p:stCondLst>
                              <p:cond delay="3600"/>
                            </p:stCondLst>
                            <p:childTnLst>
                              <p:par>
                                <p:cTn id="40" presetID="52"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Scale>
                                      <p:cBhvr>
                                        <p:cTn id="42"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25"/>
                                        </p:tgtEl>
                                        <p:attrNameLst>
                                          <p:attrName>ppt_x</p:attrName>
                                          <p:attrName>ppt_y</p:attrName>
                                        </p:attrNameLst>
                                      </p:cBhvr>
                                    </p:animMotion>
                                    <p:animEffect transition="in" filter="fade">
                                      <p:cBhvr>
                                        <p:cTn id="44" dur="1000"/>
                                        <p:tgtEl>
                                          <p:spTgt spid="25"/>
                                        </p:tgtEl>
                                      </p:cBhvr>
                                    </p:animEffect>
                                  </p:childTnLst>
                                </p:cTn>
                              </p:par>
                            </p:childTnLst>
                          </p:cTn>
                        </p:par>
                        <p:par>
                          <p:cTn id="45" fill="hold">
                            <p:stCondLst>
                              <p:cond delay="4600"/>
                            </p:stCondLst>
                            <p:childTnLst>
                              <p:par>
                                <p:cTn id="46" presetID="52" presetClass="entr" presetSubtype="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Scale>
                                      <p:cBhvr>
                                        <p:cTn id="48"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30"/>
                                        </p:tgtEl>
                                        <p:attrNameLst>
                                          <p:attrName>ppt_x</p:attrName>
                                          <p:attrName>ppt_y</p:attrName>
                                        </p:attrNameLst>
                                      </p:cBhvr>
                                    </p:animMotion>
                                    <p:animEffect transition="in" filter="fade">
                                      <p:cBhvr>
                                        <p:cTn id="50" dur="1000"/>
                                        <p:tgtEl>
                                          <p:spTgt spid="30"/>
                                        </p:tgtEl>
                                      </p:cBhvr>
                                    </p:animEffect>
                                  </p:childTnLst>
                                </p:cTn>
                              </p:par>
                            </p:childTnLst>
                          </p:cTn>
                        </p:par>
                        <p:par>
                          <p:cTn id="51" fill="hold">
                            <p:stCondLst>
                              <p:cond delay="5600"/>
                            </p:stCondLst>
                            <p:childTnLst>
                              <p:par>
                                <p:cTn id="52" presetID="52" presetClass="entr" presetSubtype="0" fill="hold" nodeType="afterEffect">
                                  <p:stCondLst>
                                    <p:cond delay="0"/>
                                  </p:stCondLst>
                                  <p:childTnLst>
                                    <p:set>
                                      <p:cBhvr>
                                        <p:cTn id="53" dur="1" fill="hold">
                                          <p:stCondLst>
                                            <p:cond delay="0"/>
                                          </p:stCondLst>
                                        </p:cTn>
                                        <p:tgtEl>
                                          <p:spTgt spid="35"/>
                                        </p:tgtEl>
                                        <p:attrNameLst>
                                          <p:attrName>style.visibility</p:attrName>
                                        </p:attrNameLst>
                                      </p:cBhvr>
                                      <p:to>
                                        <p:strVal val="visible"/>
                                      </p:to>
                                    </p:set>
                                    <p:animScale>
                                      <p:cBhvr>
                                        <p:cTn id="54"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35"/>
                                        </p:tgtEl>
                                        <p:attrNameLst>
                                          <p:attrName>ppt_x</p:attrName>
                                          <p:attrName>ppt_y</p:attrName>
                                        </p:attrNameLst>
                                      </p:cBhvr>
                                    </p:animMotion>
                                    <p:animEffect transition="in" filter="fade">
                                      <p:cBhvr>
                                        <p:cTn id="5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3" grpId="0"/>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1424" y="2184069"/>
            <a:ext cx="1657491" cy="1571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p:nvSpPr>
        <p:spPr>
          <a:xfrm>
            <a:off x="2692807" y="2184069"/>
            <a:ext cx="1657491" cy="1571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p:nvSpPr>
        <p:spPr>
          <a:xfrm>
            <a:off x="919655" y="3873711"/>
            <a:ext cx="3393880" cy="155729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flipV="1">
            <a:off x="4474189" y="3866604"/>
            <a:ext cx="1657491" cy="15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p:nvSpPr>
        <p:spPr>
          <a:xfrm flipV="1">
            <a:off x="6220460" y="3873712"/>
            <a:ext cx="1657491" cy="15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p:nvSpPr>
        <p:spPr>
          <a:xfrm flipV="1">
            <a:off x="4474189" y="2184068"/>
            <a:ext cx="3393880" cy="1557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flipV="1">
            <a:off x="7991963" y="2184068"/>
            <a:ext cx="3393880" cy="1557299"/>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p:nvSpPr>
        <p:spPr>
          <a:xfrm flipV="1">
            <a:off x="8002667" y="3873711"/>
            <a:ext cx="3393880" cy="1557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Freeform 14"/>
          <p:cNvSpPr>
            <a:spLocks noChangeArrowheads="1"/>
          </p:cNvSpPr>
          <p:nvPr/>
        </p:nvSpPr>
        <p:spPr bwMode="auto">
          <a:xfrm>
            <a:off x="3081609" y="2522887"/>
            <a:ext cx="879887" cy="879660"/>
          </a:xfrm>
          <a:custGeom>
            <a:avLst/>
            <a:gdLst>
              <a:gd name="T0" fmla="*/ 241339 w 418"/>
              <a:gd name="T1" fmla="*/ 0 h 417"/>
              <a:gd name="T2" fmla="*/ 241339 w 418"/>
              <a:gd name="T3" fmla="*/ 0 h 417"/>
              <a:gd name="T4" fmla="*/ 0 w 418"/>
              <a:gd name="T5" fmla="*/ 241918 h 417"/>
              <a:gd name="T6" fmla="*/ 241339 w 418"/>
              <a:gd name="T7" fmla="*/ 493323 h 417"/>
              <a:gd name="T8" fmla="*/ 493325 w 418"/>
              <a:gd name="T9" fmla="*/ 241918 h 417"/>
              <a:gd name="T10" fmla="*/ 241339 w 418"/>
              <a:gd name="T11" fmla="*/ 0 h 417"/>
              <a:gd name="T12" fmla="*/ 272098 w 418"/>
              <a:gd name="T13" fmla="*/ 272751 h 417"/>
              <a:gd name="T14" fmla="*/ 272098 w 418"/>
              <a:gd name="T15" fmla="*/ 272751 h 417"/>
              <a:gd name="T16" fmla="*/ 272098 w 418"/>
              <a:gd name="T17" fmla="*/ 388966 h 417"/>
              <a:gd name="T18" fmla="*/ 209397 w 418"/>
              <a:gd name="T19" fmla="*/ 388966 h 417"/>
              <a:gd name="T20" fmla="*/ 209397 w 418"/>
              <a:gd name="T21" fmla="*/ 272751 h 417"/>
              <a:gd name="T22" fmla="*/ 93460 w 418"/>
              <a:gd name="T23" fmla="*/ 272751 h 417"/>
              <a:gd name="T24" fmla="*/ 93460 w 418"/>
              <a:gd name="T25" fmla="*/ 209900 h 417"/>
              <a:gd name="T26" fmla="*/ 209397 w 418"/>
              <a:gd name="T27" fmla="*/ 209900 h 417"/>
              <a:gd name="T28" fmla="*/ 209397 w 418"/>
              <a:gd name="T29" fmla="*/ 93684 h 417"/>
              <a:gd name="T30" fmla="*/ 272098 w 418"/>
              <a:gd name="T31" fmla="*/ 93684 h 417"/>
              <a:gd name="T32" fmla="*/ 272098 w 418"/>
              <a:gd name="T33" fmla="*/ 209900 h 417"/>
              <a:gd name="T34" fmla="*/ 386852 w 418"/>
              <a:gd name="T35" fmla="*/ 209900 h 417"/>
              <a:gd name="T36" fmla="*/ 386852 w 418"/>
              <a:gd name="T37" fmla="*/ 272751 h 417"/>
              <a:gd name="T38" fmla="*/ 272098 w 418"/>
              <a:gd name="T39" fmla="*/ 272751 h 4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18" h="417">
                <a:moveTo>
                  <a:pt x="204" y="0"/>
                </a:moveTo>
                <a:lnTo>
                  <a:pt x="204" y="0"/>
                </a:lnTo>
                <a:cubicBezTo>
                  <a:pt x="88" y="0"/>
                  <a:pt x="0" y="88"/>
                  <a:pt x="0" y="204"/>
                </a:cubicBezTo>
                <a:cubicBezTo>
                  <a:pt x="0" y="319"/>
                  <a:pt x="88" y="416"/>
                  <a:pt x="204" y="416"/>
                </a:cubicBezTo>
                <a:cubicBezTo>
                  <a:pt x="319" y="416"/>
                  <a:pt x="417" y="319"/>
                  <a:pt x="417" y="204"/>
                </a:cubicBezTo>
                <a:cubicBezTo>
                  <a:pt x="417" y="88"/>
                  <a:pt x="319" y="0"/>
                  <a:pt x="204" y="0"/>
                </a:cubicBezTo>
                <a:close/>
                <a:moveTo>
                  <a:pt x="230" y="230"/>
                </a:moveTo>
                <a:lnTo>
                  <a:pt x="230" y="230"/>
                </a:lnTo>
                <a:cubicBezTo>
                  <a:pt x="230" y="328"/>
                  <a:pt x="230" y="328"/>
                  <a:pt x="230" y="328"/>
                </a:cubicBezTo>
                <a:cubicBezTo>
                  <a:pt x="177" y="328"/>
                  <a:pt x="177" y="328"/>
                  <a:pt x="177" y="328"/>
                </a:cubicBezTo>
                <a:cubicBezTo>
                  <a:pt x="177" y="230"/>
                  <a:pt x="177" y="230"/>
                  <a:pt x="177" y="230"/>
                </a:cubicBezTo>
                <a:cubicBezTo>
                  <a:pt x="79" y="230"/>
                  <a:pt x="79" y="230"/>
                  <a:pt x="79" y="230"/>
                </a:cubicBezTo>
                <a:cubicBezTo>
                  <a:pt x="79" y="177"/>
                  <a:pt x="79" y="177"/>
                  <a:pt x="79" y="177"/>
                </a:cubicBezTo>
                <a:cubicBezTo>
                  <a:pt x="177" y="177"/>
                  <a:pt x="177" y="177"/>
                  <a:pt x="177" y="177"/>
                </a:cubicBezTo>
                <a:cubicBezTo>
                  <a:pt x="177" y="79"/>
                  <a:pt x="177" y="79"/>
                  <a:pt x="177" y="79"/>
                </a:cubicBezTo>
                <a:cubicBezTo>
                  <a:pt x="230" y="79"/>
                  <a:pt x="230" y="79"/>
                  <a:pt x="230" y="79"/>
                </a:cubicBezTo>
                <a:cubicBezTo>
                  <a:pt x="230" y="177"/>
                  <a:pt x="230" y="177"/>
                  <a:pt x="230" y="177"/>
                </a:cubicBezTo>
                <a:cubicBezTo>
                  <a:pt x="327" y="177"/>
                  <a:pt x="327" y="177"/>
                  <a:pt x="327" y="177"/>
                </a:cubicBezTo>
                <a:cubicBezTo>
                  <a:pt x="327" y="230"/>
                  <a:pt x="327" y="230"/>
                  <a:pt x="327" y="230"/>
                </a:cubicBezTo>
                <a:lnTo>
                  <a:pt x="230" y="23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a:defRPr/>
            </a:pPr>
            <a:endParaRPr lang="zh-CN" altLang="en-US" sz="2400"/>
          </a:p>
        </p:txBody>
      </p:sp>
      <p:sp>
        <p:nvSpPr>
          <p:cNvPr id="12" name="Freeform 13"/>
          <p:cNvSpPr>
            <a:spLocks noChangeArrowheads="1"/>
          </p:cNvSpPr>
          <p:nvPr/>
        </p:nvSpPr>
        <p:spPr bwMode="auto">
          <a:xfrm>
            <a:off x="6667585" y="4278625"/>
            <a:ext cx="763241" cy="747468"/>
          </a:xfrm>
          <a:custGeom>
            <a:avLst/>
            <a:gdLst>
              <a:gd name="T0" fmla="*/ 0 w 462"/>
              <a:gd name="T1" fmla="*/ 261013 h 452"/>
              <a:gd name="T2" fmla="*/ 0 w 462"/>
              <a:gd name="T3" fmla="*/ 261013 h 452"/>
              <a:gd name="T4" fmla="*/ 272100 w 462"/>
              <a:gd name="T5" fmla="*/ 532656 h 452"/>
              <a:gd name="T6" fmla="*/ 543021 w 462"/>
              <a:gd name="T7" fmla="*/ 261013 h 452"/>
              <a:gd name="T8" fmla="*/ 272100 w 462"/>
              <a:gd name="T9" fmla="*/ 0 h 452"/>
              <a:gd name="T10" fmla="*/ 0 w 462"/>
              <a:gd name="T11" fmla="*/ 261013 h 452"/>
              <a:gd name="T12" fmla="*/ 480591 w 462"/>
              <a:gd name="T13" fmla="*/ 261013 h 452"/>
              <a:gd name="T14" fmla="*/ 480591 w 462"/>
              <a:gd name="T15" fmla="*/ 261013 h 452"/>
              <a:gd name="T16" fmla="*/ 272100 w 462"/>
              <a:gd name="T17" fmla="*/ 480690 h 452"/>
              <a:gd name="T18" fmla="*/ 62430 w 462"/>
              <a:gd name="T19" fmla="*/ 261013 h 452"/>
              <a:gd name="T20" fmla="*/ 272100 w 462"/>
              <a:gd name="T21" fmla="*/ 51966 h 452"/>
              <a:gd name="T22" fmla="*/ 480591 w 462"/>
              <a:gd name="T23" fmla="*/ 261013 h 452"/>
              <a:gd name="T24" fmla="*/ 156663 w 462"/>
              <a:gd name="T25" fmla="*/ 207866 h 452"/>
              <a:gd name="T26" fmla="*/ 156663 w 462"/>
              <a:gd name="T27" fmla="*/ 207866 h 452"/>
              <a:gd name="T28" fmla="*/ 156663 w 462"/>
              <a:gd name="T29" fmla="*/ 314161 h 452"/>
              <a:gd name="T30" fmla="*/ 282701 w 462"/>
              <a:gd name="T31" fmla="*/ 314161 h 452"/>
              <a:gd name="T32" fmla="*/ 282701 w 462"/>
              <a:gd name="T33" fmla="*/ 386205 h 452"/>
              <a:gd name="T34" fmla="*/ 386358 w 462"/>
              <a:gd name="T35" fmla="*/ 261013 h 452"/>
              <a:gd name="T36" fmla="*/ 282701 w 462"/>
              <a:gd name="T37" fmla="*/ 145270 h 452"/>
              <a:gd name="T38" fmla="*/ 282701 w 462"/>
              <a:gd name="T39" fmla="*/ 207866 h 452"/>
              <a:gd name="T40" fmla="*/ 156663 w 462"/>
              <a:gd name="T41" fmla="*/ 207866 h 4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2" h="452">
                <a:moveTo>
                  <a:pt x="0" y="221"/>
                </a:moveTo>
                <a:lnTo>
                  <a:pt x="0" y="221"/>
                </a:lnTo>
                <a:cubicBezTo>
                  <a:pt x="0" y="354"/>
                  <a:pt x="106" y="451"/>
                  <a:pt x="231" y="451"/>
                </a:cubicBezTo>
                <a:cubicBezTo>
                  <a:pt x="355" y="451"/>
                  <a:pt x="461" y="354"/>
                  <a:pt x="461" y="221"/>
                </a:cubicBezTo>
                <a:cubicBezTo>
                  <a:pt x="461" y="97"/>
                  <a:pt x="355" y="0"/>
                  <a:pt x="231" y="0"/>
                </a:cubicBezTo>
                <a:cubicBezTo>
                  <a:pt x="106" y="0"/>
                  <a:pt x="0" y="97"/>
                  <a:pt x="0" y="221"/>
                </a:cubicBezTo>
                <a:close/>
                <a:moveTo>
                  <a:pt x="408" y="221"/>
                </a:moveTo>
                <a:lnTo>
                  <a:pt x="408" y="221"/>
                </a:lnTo>
                <a:cubicBezTo>
                  <a:pt x="408" y="327"/>
                  <a:pt x="328" y="407"/>
                  <a:pt x="231" y="407"/>
                </a:cubicBezTo>
                <a:cubicBezTo>
                  <a:pt x="133" y="407"/>
                  <a:pt x="53" y="327"/>
                  <a:pt x="53" y="221"/>
                </a:cubicBezTo>
                <a:cubicBezTo>
                  <a:pt x="53" y="123"/>
                  <a:pt x="133" y="44"/>
                  <a:pt x="231" y="44"/>
                </a:cubicBezTo>
                <a:cubicBezTo>
                  <a:pt x="328" y="44"/>
                  <a:pt x="408" y="123"/>
                  <a:pt x="408" y="221"/>
                </a:cubicBezTo>
                <a:close/>
                <a:moveTo>
                  <a:pt x="133" y="176"/>
                </a:moveTo>
                <a:lnTo>
                  <a:pt x="133" y="176"/>
                </a:lnTo>
                <a:cubicBezTo>
                  <a:pt x="133" y="266"/>
                  <a:pt x="133" y="266"/>
                  <a:pt x="133" y="266"/>
                </a:cubicBezTo>
                <a:cubicBezTo>
                  <a:pt x="240" y="266"/>
                  <a:pt x="240" y="266"/>
                  <a:pt x="240" y="266"/>
                </a:cubicBezTo>
                <a:cubicBezTo>
                  <a:pt x="240" y="327"/>
                  <a:pt x="240" y="327"/>
                  <a:pt x="240" y="327"/>
                </a:cubicBezTo>
                <a:cubicBezTo>
                  <a:pt x="328" y="221"/>
                  <a:pt x="328" y="221"/>
                  <a:pt x="328" y="221"/>
                </a:cubicBezTo>
                <a:cubicBezTo>
                  <a:pt x="240" y="123"/>
                  <a:pt x="240" y="123"/>
                  <a:pt x="240" y="123"/>
                </a:cubicBezTo>
                <a:cubicBezTo>
                  <a:pt x="240" y="176"/>
                  <a:pt x="240" y="176"/>
                  <a:pt x="240" y="176"/>
                </a:cubicBezTo>
                <a:lnTo>
                  <a:pt x="133" y="176"/>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a:defRPr/>
            </a:pPr>
            <a:endParaRPr lang="zh-CN" altLang="en-US" sz="2400"/>
          </a:p>
        </p:txBody>
      </p:sp>
      <p:sp>
        <p:nvSpPr>
          <p:cNvPr id="13" name="Content Placeholder 2"/>
          <p:cNvSpPr txBox="1">
            <a:spLocks/>
          </p:cNvSpPr>
          <p:nvPr/>
        </p:nvSpPr>
        <p:spPr bwMode="auto">
          <a:xfrm>
            <a:off x="4527086" y="2572674"/>
            <a:ext cx="3386749" cy="118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bg1"/>
                </a:solidFill>
                <a:latin typeface="微软雅黑" pitchFamily="34" charset="-122"/>
                <a:ea typeface="微软雅黑" pitchFamily="34" charset="-122"/>
                <a:cs typeface="Raleway"/>
              </a:rPr>
              <a:t>输入你的标题</a:t>
            </a:r>
            <a:endParaRPr lang="en-US" altLang="zh-CN" sz="1867" b="1" kern="0" dirty="0">
              <a:solidFill>
                <a:schemeClr val="bg1"/>
              </a:solidFill>
              <a:latin typeface="微软雅黑" pitchFamily="34" charset="-122"/>
              <a:ea typeface="微软雅黑" pitchFamily="34" charset="-122"/>
              <a:cs typeface="Raleway"/>
            </a:endParaRPr>
          </a:p>
          <a:p>
            <a:pPr defTabSz="914194">
              <a:spcBef>
                <a:spcPct val="20000"/>
              </a:spcBef>
              <a:defRPr/>
            </a:pPr>
            <a:r>
              <a:rPr lang="zh-CN" altLang="en-US" sz="1200" kern="0" dirty="0">
                <a:solidFill>
                  <a:schemeClr val="bg1"/>
                </a:solidFill>
                <a:latin typeface="微软雅黑" pitchFamily="34" charset="-122"/>
                <a:ea typeface="微软雅黑" pitchFamily="34" charset="-122"/>
                <a:cs typeface="Raleway Light"/>
              </a:rPr>
              <a:t>这里输入简单的文字概述里输入简单文字概述输入简单的文字概述里输入输入里这里输入简单的文字概述里输入简单文字概述</a:t>
            </a:r>
            <a:endParaRPr lang="en-US" altLang="zh-CN" sz="1200" kern="0" dirty="0">
              <a:solidFill>
                <a:schemeClr val="bg1"/>
              </a:solidFill>
              <a:latin typeface="微软雅黑" pitchFamily="34" charset="-122"/>
              <a:ea typeface="微软雅黑" pitchFamily="34" charset="-122"/>
              <a:cs typeface="Raleway Light"/>
            </a:endParaRPr>
          </a:p>
        </p:txBody>
      </p:sp>
      <p:sp>
        <p:nvSpPr>
          <p:cNvPr id="14" name="Content Placeholder 2"/>
          <p:cNvSpPr txBox="1">
            <a:spLocks/>
          </p:cNvSpPr>
          <p:nvPr/>
        </p:nvSpPr>
        <p:spPr bwMode="auto">
          <a:xfrm>
            <a:off x="8062766" y="4015394"/>
            <a:ext cx="3386749" cy="1182908"/>
          </a:xfrm>
          <a:prstGeom prst="rect">
            <a:avLst/>
          </a:prstGeom>
          <a:noFill/>
          <a:ln>
            <a:noFill/>
          </a:ln>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bg1"/>
                </a:solidFill>
                <a:latin typeface="微软雅黑" pitchFamily="34" charset="-122"/>
                <a:ea typeface="微软雅黑" pitchFamily="34" charset="-122"/>
                <a:cs typeface="Raleway"/>
              </a:rPr>
              <a:t>输入你的标题</a:t>
            </a:r>
            <a:endParaRPr lang="en-US" altLang="zh-CN" sz="1867" b="1" kern="0" dirty="0">
              <a:solidFill>
                <a:schemeClr val="bg1"/>
              </a:solidFill>
              <a:latin typeface="微软雅黑" pitchFamily="34" charset="-122"/>
              <a:ea typeface="微软雅黑" pitchFamily="34" charset="-122"/>
              <a:cs typeface="Raleway"/>
            </a:endParaRPr>
          </a:p>
          <a:p>
            <a:pPr defTabSz="914194">
              <a:spcBef>
                <a:spcPct val="20000"/>
              </a:spcBef>
              <a:defRPr/>
            </a:pPr>
            <a:r>
              <a:rPr lang="zh-CN" altLang="en-US" sz="1200" kern="0" dirty="0">
                <a:solidFill>
                  <a:schemeClr val="bg1"/>
                </a:solidFill>
                <a:latin typeface="微软雅黑" pitchFamily="34" charset="-122"/>
                <a:ea typeface="微软雅黑" pitchFamily="34" charset="-122"/>
                <a:cs typeface="Raleway Light"/>
              </a:rPr>
              <a:t>这里输入简单的文字概述里输入简单文字概述输入简单的文字概述里输入输入里这里输入简单的文字概述里输入简单文字概述</a:t>
            </a:r>
            <a:endParaRPr lang="en-US" altLang="zh-CN" sz="1200" kern="0" dirty="0">
              <a:solidFill>
                <a:schemeClr val="bg1"/>
              </a:solidFill>
              <a:latin typeface="微软雅黑" pitchFamily="34" charset="-122"/>
              <a:ea typeface="微软雅黑" pitchFamily="34" charset="-122"/>
              <a:cs typeface="Raleway Light"/>
            </a:endParaRPr>
          </a:p>
        </p:txBody>
      </p:sp>
      <p:sp>
        <p:nvSpPr>
          <p:cNvPr id="15" name="TextBox 14"/>
          <p:cNvSpPr txBox="1"/>
          <p:nvPr/>
        </p:nvSpPr>
        <p:spPr>
          <a:xfrm>
            <a:off x="1236613" y="2449756"/>
            <a:ext cx="947695" cy="995209"/>
          </a:xfrm>
          <a:prstGeom prst="rect">
            <a:avLst/>
          </a:prstGeom>
          <a:noFill/>
        </p:spPr>
        <p:txBody>
          <a:bodyPr wrap="none" rtlCol="0">
            <a:spAutoFit/>
          </a:bodyPr>
          <a:lstStyle/>
          <a:p>
            <a:r>
              <a:rPr lang="en-US" altLang="zh-CN" sz="5867" b="1" dirty="0">
                <a:solidFill>
                  <a:schemeClr val="bg1"/>
                </a:solidFill>
              </a:rPr>
              <a:t>01</a:t>
            </a:r>
            <a:endParaRPr lang="zh-CN" altLang="en-US" sz="5867" b="1" dirty="0">
              <a:solidFill>
                <a:schemeClr val="bg1"/>
              </a:solidFill>
            </a:endParaRPr>
          </a:p>
        </p:txBody>
      </p:sp>
      <p:sp>
        <p:nvSpPr>
          <p:cNvPr id="16" name="TextBox 15"/>
          <p:cNvSpPr txBox="1"/>
          <p:nvPr/>
        </p:nvSpPr>
        <p:spPr>
          <a:xfrm>
            <a:off x="4762133" y="4095676"/>
            <a:ext cx="947695" cy="995209"/>
          </a:xfrm>
          <a:prstGeom prst="rect">
            <a:avLst/>
          </a:prstGeom>
          <a:noFill/>
        </p:spPr>
        <p:txBody>
          <a:bodyPr wrap="none" rtlCol="0">
            <a:spAutoFit/>
          </a:bodyPr>
          <a:lstStyle/>
          <a:p>
            <a:r>
              <a:rPr lang="en-US" altLang="zh-CN" sz="5867" b="1" dirty="0">
                <a:solidFill>
                  <a:schemeClr val="bg1"/>
                </a:solidFill>
              </a:rPr>
              <a:t>02</a:t>
            </a:r>
            <a:endParaRPr lang="zh-CN" altLang="en-US" sz="5867" b="1" dirty="0">
              <a:solidFill>
                <a:schemeClr val="bg1"/>
              </a:solidFill>
            </a:endParaRPr>
          </a:p>
        </p:txBody>
      </p:sp>
      <p:sp>
        <p:nvSpPr>
          <p:cNvPr id="17" name="文本框 16"/>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2459599838"/>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1250"/>
                                        <p:tgtEl>
                                          <p:spTgt spid="13"/>
                                        </p:tgtEl>
                                      </p:cBhvr>
                                    </p:animEffect>
                                  </p:childTnLst>
                                </p:cTn>
                              </p:par>
                            </p:childTnLst>
                          </p:cTn>
                        </p:par>
                        <p:par>
                          <p:cTn id="32" fill="hold">
                            <p:stCondLst>
                              <p:cond delay="375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250"/>
                            </p:stCondLst>
                            <p:childTnLst>
                              <p:par>
                                <p:cTn id="37" presetID="10"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par>
                          <p:cTn id="40" fill="hold">
                            <p:stCondLst>
                              <p:cond delay="47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250"/>
                            </p:stCondLst>
                            <p:childTnLst>
                              <p:par>
                                <p:cTn id="45" presetID="53" presetClass="entr" presetSubtype="16"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5750"/>
                            </p:stCondLst>
                            <p:childTnLst>
                              <p:par>
                                <p:cTn id="51" presetID="10" presetClass="entr" presetSubtype="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par>
                          <p:cTn id="54" fill="hold">
                            <p:stCondLst>
                              <p:cond delay="6250"/>
                            </p:stCondLst>
                            <p:childTnLst>
                              <p:par>
                                <p:cTn id="55" presetID="53" presetClass="entr" presetSubtype="16"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childTnLst>
                          </p:cTn>
                        </p:par>
                        <p:par>
                          <p:cTn id="60" fill="hold">
                            <p:stCondLst>
                              <p:cond delay="6750"/>
                            </p:stCondLst>
                            <p:childTnLst>
                              <p:par>
                                <p:cTn id="61" presetID="10"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7250"/>
                            </p:stCondLst>
                            <p:childTnLst>
                              <p:par>
                                <p:cTn id="65" presetID="22" presetClass="entr" presetSubtype="8"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1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095236" y="1803991"/>
            <a:ext cx="4383608" cy="4164087"/>
            <a:chOff x="-877094" y="-4168775"/>
            <a:chExt cx="4612482" cy="4381500"/>
          </a:xfrm>
        </p:grpSpPr>
        <p:sp>
          <p:nvSpPr>
            <p:cNvPr id="12" name="圆角矩形 11"/>
            <p:cNvSpPr/>
            <p:nvPr/>
          </p:nvSpPr>
          <p:spPr>
            <a:xfrm>
              <a:off x="-877094" y="-4168775"/>
              <a:ext cx="1447800" cy="990600"/>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圆角矩形 12"/>
            <p:cNvSpPr/>
            <p:nvPr/>
          </p:nvSpPr>
          <p:spPr>
            <a:xfrm>
              <a:off x="-877094" y="-3048000"/>
              <a:ext cx="1447800" cy="990600"/>
            </a:xfrm>
            <a:prstGeom prst="round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圆角矩形 13"/>
            <p:cNvSpPr/>
            <p:nvPr/>
          </p:nvSpPr>
          <p:spPr>
            <a:xfrm>
              <a:off x="2287588" y="-1930400"/>
              <a:ext cx="1447800" cy="990600"/>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5" name="组合 14"/>
            <p:cNvGrpSpPr/>
            <p:nvPr/>
          </p:nvGrpSpPr>
          <p:grpSpPr>
            <a:xfrm>
              <a:off x="-877094" y="-4168775"/>
              <a:ext cx="4600575" cy="3232150"/>
              <a:chOff x="2362994" y="438944"/>
              <a:chExt cx="4600575" cy="3232150"/>
            </a:xfrm>
            <a:solidFill>
              <a:srgbClr val="0067B4"/>
            </a:solidFill>
          </p:grpSpPr>
          <p:sp>
            <p:nvSpPr>
              <p:cNvPr id="23" name="圆角矩形 22"/>
              <p:cNvSpPr/>
              <p:nvPr/>
            </p:nvSpPr>
            <p:spPr>
              <a:xfrm>
                <a:off x="2362994" y="2680494"/>
                <a:ext cx="1447800" cy="990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 name="圆角矩形 23"/>
              <p:cNvSpPr/>
              <p:nvPr/>
            </p:nvSpPr>
            <p:spPr>
              <a:xfrm>
                <a:off x="5515769" y="438944"/>
                <a:ext cx="1447800" cy="990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圆角矩形 24"/>
              <p:cNvSpPr/>
              <p:nvPr/>
            </p:nvSpPr>
            <p:spPr>
              <a:xfrm>
                <a:off x="3940176" y="1559719"/>
                <a:ext cx="1447800" cy="990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 name="圆角矩形 17"/>
              <p:cNvSpPr/>
              <p:nvPr/>
            </p:nvSpPr>
            <p:spPr>
              <a:xfrm rot="18884533">
                <a:off x="3394757" y="2310909"/>
                <a:ext cx="901862" cy="533365"/>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 fmla="*/ 0 w 901862"/>
                  <a:gd name="connsiteY0" fmla="*/ 43539 h 260775"/>
                  <a:gd name="connsiteX1" fmla="*/ 43448 w 901862"/>
                  <a:gd name="connsiteY1" fmla="*/ 91 h 260775"/>
                  <a:gd name="connsiteX2" fmla="*/ 469179 w 901862"/>
                  <a:gd name="connsiteY2" fmla="*/ 0 h 260775"/>
                  <a:gd name="connsiteX3" fmla="*/ 858414 w 901862"/>
                  <a:gd name="connsiteY3" fmla="*/ 91 h 260775"/>
                  <a:gd name="connsiteX4" fmla="*/ 901862 w 901862"/>
                  <a:gd name="connsiteY4" fmla="*/ 43539 h 260775"/>
                  <a:gd name="connsiteX5" fmla="*/ 901862 w 901862"/>
                  <a:gd name="connsiteY5" fmla="*/ 217327 h 260775"/>
                  <a:gd name="connsiteX6" fmla="*/ 858414 w 901862"/>
                  <a:gd name="connsiteY6" fmla="*/ 260775 h 260775"/>
                  <a:gd name="connsiteX7" fmla="*/ 43448 w 901862"/>
                  <a:gd name="connsiteY7" fmla="*/ 260775 h 260775"/>
                  <a:gd name="connsiteX8" fmla="*/ 0 w 901862"/>
                  <a:gd name="connsiteY8" fmla="*/ 217327 h 260775"/>
                  <a:gd name="connsiteX9" fmla="*/ 0 w 901862"/>
                  <a:gd name="connsiteY9" fmla="*/ 43539 h 260775"/>
                  <a:gd name="connsiteX0" fmla="*/ 0 w 901862"/>
                  <a:gd name="connsiteY0" fmla="*/ 43448 h 260684"/>
                  <a:gd name="connsiteX1" fmla="*/ 43448 w 901862"/>
                  <a:gd name="connsiteY1" fmla="*/ 0 h 260684"/>
                  <a:gd name="connsiteX2" fmla="*/ 441588 w 901862"/>
                  <a:gd name="connsiteY2" fmla="*/ 144593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6799 w 901862"/>
                  <a:gd name="connsiteY3" fmla="*/ 5045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6799 w 901862"/>
                  <a:gd name="connsiteY3" fmla="*/ 5045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3023 w 901862"/>
                  <a:gd name="connsiteY3" fmla="*/ 26637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9712 w 901862"/>
                  <a:gd name="connsiteY3" fmla="*/ 36769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9712 w 901862"/>
                  <a:gd name="connsiteY3" fmla="*/ 36769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792935 w 901862"/>
                  <a:gd name="connsiteY3" fmla="*/ 2322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792935 w 901862"/>
                  <a:gd name="connsiteY3" fmla="*/ 2322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3448 w 901862"/>
                  <a:gd name="connsiteY7" fmla="*/ 373490 h 373490"/>
                  <a:gd name="connsiteX8" fmla="*/ 0 w 901862"/>
                  <a:gd name="connsiteY8" fmla="*/ 330042 h 373490"/>
                  <a:gd name="connsiteX9" fmla="*/ 0 w 901862"/>
                  <a:gd name="connsiteY9" fmla="*/ 156254 h 373490"/>
                  <a:gd name="connsiteX0" fmla="*/ 0 w 901862"/>
                  <a:gd name="connsiteY0" fmla="*/ 156254 h 373784"/>
                  <a:gd name="connsiteX1" fmla="*/ 45639 w 901862"/>
                  <a:gd name="connsiteY1" fmla="*/ 0 h 373784"/>
                  <a:gd name="connsiteX2" fmla="*/ 408216 w 901862"/>
                  <a:gd name="connsiteY2" fmla="*/ 189898 h 373784"/>
                  <a:gd name="connsiteX3" fmla="*/ 792935 w 901862"/>
                  <a:gd name="connsiteY3" fmla="*/ 70414 h 373784"/>
                  <a:gd name="connsiteX4" fmla="*/ 901862 w 901862"/>
                  <a:gd name="connsiteY4" fmla="*/ 156254 h 373784"/>
                  <a:gd name="connsiteX5" fmla="*/ 901862 w 901862"/>
                  <a:gd name="connsiteY5" fmla="*/ 330042 h 373784"/>
                  <a:gd name="connsiteX6" fmla="*/ 858414 w 901862"/>
                  <a:gd name="connsiteY6" fmla="*/ 373490 h 373784"/>
                  <a:gd name="connsiteX7" fmla="*/ 486526 w 901862"/>
                  <a:gd name="connsiteY7" fmla="*/ 373784 h 373784"/>
                  <a:gd name="connsiteX8" fmla="*/ 43448 w 901862"/>
                  <a:gd name="connsiteY8" fmla="*/ 373490 h 373784"/>
                  <a:gd name="connsiteX9" fmla="*/ 0 w 901862"/>
                  <a:gd name="connsiteY9" fmla="*/ 330042 h 373784"/>
                  <a:gd name="connsiteX10" fmla="*/ 0 w 901862"/>
                  <a:gd name="connsiteY10" fmla="*/ 156254 h 373784"/>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71864 w 901862"/>
                  <a:gd name="connsiteY7" fmla="*/ 264269 h 373490"/>
                  <a:gd name="connsiteX8" fmla="*/ 43448 w 901862"/>
                  <a:gd name="connsiteY8" fmla="*/ 373490 h 373490"/>
                  <a:gd name="connsiteX9" fmla="*/ 0 w 901862"/>
                  <a:gd name="connsiteY9" fmla="*/ 330042 h 373490"/>
                  <a:gd name="connsiteX10" fmla="*/ 0 w 901862"/>
                  <a:gd name="connsiteY10" fmla="*/ 156254 h 373490"/>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59752 w 901862"/>
                  <a:gd name="connsiteY7" fmla="*/ 336619 h 373490"/>
                  <a:gd name="connsiteX8" fmla="*/ 43448 w 901862"/>
                  <a:gd name="connsiteY8" fmla="*/ 373490 h 373490"/>
                  <a:gd name="connsiteX9" fmla="*/ 0 w 901862"/>
                  <a:gd name="connsiteY9" fmla="*/ 330042 h 373490"/>
                  <a:gd name="connsiteX10" fmla="*/ 0 w 901862"/>
                  <a:gd name="connsiteY10" fmla="*/ 156254 h 373490"/>
                  <a:gd name="connsiteX0" fmla="*/ 0 w 901862"/>
                  <a:gd name="connsiteY0" fmla="*/ 156254 h 373507"/>
                  <a:gd name="connsiteX1" fmla="*/ 45639 w 901862"/>
                  <a:gd name="connsiteY1" fmla="*/ 0 h 373507"/>
                  <a:gd name="connsiteX2" fmla="*/ 408216 w 901862"/>
                  <a:gd name="connsiteY2" fmla="*/ 189898 h 373507"/>
                  <a:gd name="connsiteX3" fmla="*/ 792935 w 901862"/>
                  <a:gd name="connsiteY3" fmla="*/ 70414 h 373507"/>
                  <a:gd name="connsiteX4" fmla="*/ 901862 w 901862"/>
                  <a:gd name="connsiteY4" fmla="*/ 156254 h 373507"/>
                  <a:gd name="connsiteX5" fmla="*/ 901862 w 901862"/>
                  <a:gd name="connsiteY5" fmla="*/ 330042 h 373507"/>
                  <a:gd name="connsiteX6" fmla="*/ 858414 w 901862"/>
                  <a:gd name="connsiteY6" fmla="*/ 373490 h 373507"/>
                  <a:gd name="connsiteX7" fmla="*/ 459752 w 901862"/>
                  <a:gd name="connsiteY7" fmla="*/ 336619 h 373507"/>
                  <a:gd name="connsiteX8" fmla="*/ 43448 w 901862"/>
                  <a:gd name="connsiteY8" fmla="*/ 373490 h 373507"/>
                  <a:gd name="connsiteX9" fmla="*/ 0 w 901862"/>
                  <a:gd name="connsiteY9" fmla="*/ 330042 h 373507"/>
                  <a:gd name="connsiteX10" fmla="*/ 0 w 901862"/>
                  <a:gd name="connsiteY10" fmla="*/ 156254 h 373507"/>
                  <a:gd name="connsiteX0" fmla="*/ 0 w 901862"/>
                  <a:gd name="connsiteY0" fmla="*/ 156254 h 420677"/>
                  <a:gd name="connsiteX1" fmla="*/ 45639 w 901862"/>
                  <a:gd name="connsiteY1" fmla="*/ 0 h 420677"/>
                  <a:gd name="connsiteX2" fmla="*/ 408216 w 901862"/>
                  <a:gd name="connsiteY2" fmla="*/ 189898 h 420677"/>
                  <a:gd name="connsiteX3" fmla="*/ 792935 w 901862"/>
                  <a:gd name="connsiteY3" fmla="*/ 70414 h 420677"/>
                  <a:gd name="connsiteX4" fmla="*/ 901862 w 901862"/>
                  <a:gd name="connsiteY4" fmla="*/ 156254 h 420677"/>
                  <a:gd name="connsiteX5" fmla="*/ 901862 w 901862"/>
                  <a:gd name="connsiteY5" fmla="*/ 330042 h 420677"/>
                  <a:gd name="connsiteX6" fmla="*/ 858414 w 901862"/>
                  <a:gd name="connsiteY6" fmla="*/ 373490 h 420677"/>
                  <a:gd name="connsiteX7" fmla="*/ 459752 w 901862"/>
                  <a:gd name="connsiteY7" fmla="*/ 336619 h 420677"/>
                  <a:gd name="connsiteX8" fmla="*/ 49971 w 901862"/>
                  <a:gd name="connsiteY8" fmla="*/ 420666 h 420677"/>
                  <a:gd name="connsiteX9" fmla="*/ 0 w 901862"/>
                  <a:gd name="connsiteY9" fmla="*/ 330042 h 420677"/>
                  <a:gd name="connsiteX10" fmla="*/ 0 w 901862"/>
                  <a:gd name="connsiteY10" fmla="*/ 156254 h 420677"/>
                  <a:gd name="connsiteX0" fmla="*/ 0 w 901862"/>
                  <a:gd name="connsiteY0" fmla="*/ 156254 h 460941"/>
                  <a:gd name="connsiteX1" fmla="*/ 45639 w 901862"/>
                  <a:gd name="connsiteY1" fmla="*/ 0 h 460941"/>
                  <a:gd name="connsiteX2" fmla="*/ 408216 w 901862"/>
                  <a:gd name="connsiteY2" fmla="*/ 189898 h 460941"/>
                  <a:gd name="connsiteX3" fmla="*/ 792935 w 901862"/>
                  <a:gd name="connsiteY3" fmla="*/ 70414 h 460941"/>
                  <a:gd name="connsiteX4" fmla="*/ 901862 w 901862"/>
                  <a:gd name="connsiteY4" fmla="*/ 156254 h 460941"/>
                  <a:gd name="connsiteX5" fmla="*/ 901862 w 901862"/>
                  <a:gd name="connsiteY5" fmla="*/ 330042 h 460941"/>
                  <a:gd name="connsiteX6" fmla="*/ 834446 w 901862"/>
                  <a:gd name="connsiteY6" fmla="*/ 460941 h 460941"/>
                  <a:gd name="connsiteX7" fmla="*/ 459752 w 901862"/>
                  <a:gd name="connsiteY7" fmla="*/ 336619 h 460941"/>
                  <a:gd name="connsiteX8" fmla="*/ 49971 w 901862"/>
                  <a:gd name="connsiteY8" fmla="*/ 420666 h 460941"/>
                  <a:gd name="connsiteX9" fmla="*/ 0 w 901862"/>
                  <a:gd name="connsiteY9" fmla="*/ 330042 h 460941"/>
                  <a:gd name="connsiteX10" fmla="*/ 0 w 901862"/>
                  <a:gd name="connsiteY10" fmla="*/ 156254 h 460941"/>
                  <a:gd name="connsiteX0" fmla="*/ 0 w 901862"/>
                  <a:gd name="connsiteY0" fmla="*/ 156254 h 460941"/>
                  <a:gd name="connsiteX1" fmla="*/ 45639 w 901862"/>
                  <a:gd name="connsiteY1" fmla="*/ 0 h 460941"/>
                  <a:gd name="connsiteX2" fmla="*/ 408216 w 901862"/>
                  <a:gd name="connsiteY2" fmla="*/ 189898 h 460941"/>
                  <a:gd name="connsiteX3" fmla="*/ 792935 w 901862"/>
                  <a:gd name="connsiteY3" fmla="*/ 70414 h 460941"/>
                  <a:gd name="connsiteX4" fmla="*/ 901862 w 901862"/>
                  <a:gd name="connsiteY4" fmla="*/ 156254 h 460941"/>
                  <a:gd name="connsiteX5" fmla="*/ 901862 w 901862"/>
                  <a:gd name="connsiteY5" fmla="*/ 330042 h 460941"/>
                  <a:gd name="connsiteX6" fmla="*/ 834446 w 901862"/>
                  <a:gd name="connsiteY6" fmla="*/ 460941 h 460941"/>
                  <a:gd name="connsiteX7" fmla="*/ 459752 w 901862"/>
                  <a:gd name="connsiteY7" fmla="*/ 336619 h 460941"/>
                  <a:gd name="connsiteX8" fmla="*/ 49971 w 901862"/>
                  <a:gd name="connsiteY8" fmla="*/ 420666 h 460941"/>
                  <a:gd name="connsiteX9" fmla="*/ 0 w 901862"/>
                  <a:gd name="connsiteY9" fmla="*/ 330042 h 460941"/>
                  <a:gd name="connsiteX10" fmla="*/ 0 w 901862"/>
                  <a:gd name="connsiteY10" fmla="*/ 156254 h 460941"/>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59752 w 901862"/>
                  <a:gd name="connsiteY7" fmla="*/ 33661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59752 w 901862"/>
                  <a:gd name="connsiteY7" fmla="*/ 33661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71490 h 533365"/>
                  <a:gd name="connsiteX1" fmla="*/ 27185 w 901862"/>
                  <a:gd name="connsiteY1" fmla="*/ 0 h 533365"/>
                  <a:gd name="connsiteX2" fmla="*/ 408216 w 901862"/>
                  <a:gd name="connsiteY2" fmla="*/ 205134 h 533365"/>
                  <a:gd name="connsiteX3" fmla="*/ 792935 w 901862"/>
                  <a:gd name="connsiteY3" fmla="*/ 85650 h 533365"/>
                  <a:gd name="connsiteX4" fmla="*/ 901862 w 901862"/>
                  <a:gd name="connsiteY4" fmla="*/ 171490 h 533365"/>
                  <a:gd name="connsiteX5" fmla="*/ 901862 w 901862"/>
                  <a:gd name="connsiteY5" fmla="*/ 345278 h 533365"/>
                  <a:gd name="connsiteX6" fmla="*/ 820718 w 901862"/>
                  <a:gd name="connsiteY6" fmla="*/ 533365 h 533365"/>
                  <a:gd name="connsiteX7" fmla="*/ 449618 w 901862"/>
                  <a:gd name="connsiteY7" fmla="*/ 358545 h 533365"/>
                  <a:gd name="connsiteX8" fmla="*/ 53233 w 901862"/>
                  <a:gd name="connsiteY8" fmla="*/ 459490 h 533365"/>
                  <a:gd name="connsiteX9" fmla="*/ 0 w 901862"/>
                  <a:gd name="connsiteY9" fmla="*/ 345278 h 533365"/>
                  <a:gd name="connsiteX10" fmla="*/ 0 w 901862"/>
                  <a:gd name="connsiteY10" fmla="*/ 171490 h 53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 name="圆角矩形 17"/>
              <p:cNvSpPr/>
              <p:nvPr/>
            </p:nvSpPr>
            <p:spPr>
              <a:xfrm rot="18884533">
                <a:off x="4986624" y="1188251"/>
                <a:ext cx="901862" cy="533365"/>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 fmla="*/ 0 w 901862"/>
                  <a:gd name="connsiteY0" fmla="*/ 43539 h 260775"/>
                  <a:gd name="connsiteX1" fmla="*/ 43448 w 901862"/>
                  <a:gd name="connsiteY1" fmla="*/ 91 h 260775"/>
                  <a:gd name="connsiteX2" fmla="*/ 469179 w 901862"/>
                  <a:gd name="connsiteY2" fmla="*/ 0 h 260775"/>
                  <a:gd name="connsiteX3" fmla="*/ 858414 w 901862"/>
                  <a:gd name="connsiteY3" fmla="*/ 91 h 260775"/>
                  <a:gd name="connsiteX4" fmla="*/ 901862 w 901862"/>
                  <a:gd name="connsiteY4" fmla="*/ 43539 h 260775"/>
                  <a:gd name="connsiteX5" fmla="*/ 901862 w 901862"/>
                  <a:gd name="connsiteY5" fmla="*/ 217327 h 260775"/>
                  <a:gd name="connsiteX6" fmla="*/ 858414 w 901862"/>
                  <a:gd name="connsiteY6" fmla="*/ 260775 h 260775"/>
                  <a:gd name="connsiteX7" fmla="*/ 43448 w 901862"/>
                  <a:gd name="connsiteY7" fmla="*/ 260775 h 260775"/>
                  <a:gd name="connsiteX8" fmla="*/ 0 w 901862"/>
                  <a:gd name="connsiteY8" fmla="*/ 217327 h 260775"/>
                  <a:gd name="connsiteX9" fmla="*/ 0 w 901862"/>
                  <a:gd name="connsiteY9" fmla="*/ 43539 h 260775"/>
                  <a:gd name="connsiteX0" fmla="*/ 0 w 901862"/>
                  <a:gd name="connsiteY0" fmla="*/ 43448 h 260684"/>
                  <a:gd name="connsiteX1" fmla="*/ 43448 w 901862"/>
                  <a:gd name="connsiteY1" fmla="*/ 0 h 260684"/>
                  <a:gd name="connsiteX2" fmla="*/ 441588 w 901862"/>
                  <a:gd name="connsiteY2" fmla="*/ 144593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6799 w 901862"/>
                  <a:gd name="connsiteY3" fmla="*/ 5045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6799 w 901862"/>
                  <a:gd name="connsiteY3" fmla="*/ 5045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3023 w 901862"/>
                  <a:gd name="connsiteY3" fmla="*/ 26637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9712 w 901862"/>
                  <a:gd name="connsiteY3" fmla="*/ 36769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9712 w 901862"/>
                  <a:gd name="connsiteY3" fmla="*/ 36769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792935 w 901862"/>
                  <a:gd name="connsiteY3" fmla="*/ 2322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792935 w 901862"/>
                  <a:gd name="connsiteY3" fmla="*/ 2322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3448 w 901862"/>
                  <a:gd name="connsiteY7" fmla="*/ 373490 h 373490"/>
                  <a:gd name="connsiteX8" fmla="*/ 0 w 901862"/>
                  <a:gd name="connsiteY8" fmla="*/ 330042 h 373490"/>
                  <a:gd name="connsiteX9" fmla="*/ 0 w 901862"/>
                  <a:gd name="connsiteY9" fmla="*/ 156254 h 373490"/>
                  <a:gd name="connsiteX0" fmla="*/ 0 w 901862"/>
                  <a:gd name="connsiteY0" fmla="*/ 156254 h 373784"/>
                  <a:gd name="connsiteX1" fmla="*/ 45639 w 901862"/>
                  <a:gd name="connsiteY1" fmla="*/ 0 h 373784"/>
                  <a:gd name="connsiteX2" fmla="*/ 408216 w 901862"/>
                  <a:gd name="connsiteY2" fmla="*/ 189898 h 373784"/>
                  <a:gd name="connsiteX3" fmla="*/ 792935 w 901862"/>
                  <a:gd name="connsiteY3" fmla="*/ 70414 h 373784"/>
                  <a:gd name="connsiteX4" fmla="*/ 901862 w 901862"/>
                  <a:gd name="connsiteY4" fmla="*/ 156254 h 373784"/>
                  <a:gd name="connsiteX5" fmla="*/ 901862 w 901862"/>
                  <a:gd name="connsiteY5" fmla="*/ 330042 h 373784"/>
                  <a:gd name="connsiteX6" fmla="*/ 858414 w 901862"/>
                  <a:gd name="connsiteY6" fmla="*/ 373490 h 373784"/>
                  <a:gd name="connsiteX7" fmla="*/ 486526 w 901862"/>
                  <a:gd name="connsiteY7" fmla="*/ 373784 h 373784"/>
                  <a:gd name="connsiteX8" fmla="*/ 43448 w 901862"/>
                  <a:gd name="connsiteY8" fmla="*/ 373490 h 373784"/>
                  <a:gd name="connsiteX9" fmla="*/ 0 w 901862"/>
                  <a:gd name="connsiteY9" fmla="*/ 330042 h 373784"/>
                  <a:gd name="connsiteX10" fmla="*/ 0 w 901862"/>
                  <a:gd name="connsiteY10" fmla="*/ 156254 h 373784"/>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71864 w 901862"/>
                  <a:gd name="connsiteY7" fmla="*/ 264269 h 373490"/>
                  <a:gd name="connsiteX8" fmla="*/ 43448 w 901862"/>
                  <a:gd name="connsiteY8" fmla="*/ 373490 h 373490"/>
                  <a:gd name="connsiteX9" fmla="*/ 0 w 901862"/>
                  <a:gd name="connsiteY9" fmla="*/ 330042 h 373490"/>
                  <a:gd name="connsiteX10" fmla="*/ 0 w 901862"/>
                  <a:gd name="connsiteY10" fmla="*/ 156254 h 373490"/>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59752 w 901862"/>
                  <a:gd name="connsiteY7" fmla="*/ 336619 h 373490"/>
                  <a:gd name="connsiteX8" fmla="*/ 43448 w 901862"/>
                  <a:gd name="connsiteY8" fmla="*/ 373490 h 373490"/>
                  <a:gd name="connsiteX9" fmla="*/ 0 w 901862"/>
                  <a:gd name="connsiteY9" fmla="*/ 330042 h 373490"/>
                  <a:gd name="connsiteX10" fmla="*/ 0 w 901862"/>
                  <a:gd name="connsiteY10" fmla="*/ 156254 h 373490"/>
                  <a:gd name="connsiteX0" fmla="*/ 0 w 901862"/>
                  <a:gd name="connsiteY0" fmla="*/ 156254 h 373507"/>
                  <a:gd name="connsiteX1" fmla="*/ 45639 w 901862"/>
                  <a:gd name="connsiteY1" fmla="*/ 0 h 373507"/>
                  <a:gd name="connsiteX2" fmla="*/ 408216 w 901862"/>
                  <a:gd name="connsiteY2" fmla="*/ 189898 h 373507"/>
                  <a:gd name="connsiteX3" fmla="*/ 792935 w 901862"/>
                  <a:gd name="connsiteY3" fmla="*/ 70414 h 373507"/>
                  <a:gd name="connsiteX4" fmla="*/ 901862 w 901862"/>
                  <a:gd name="connsiteY4" fmla="*/ 156254 h 373507"/>
                  <a:gd name="connsiteX5" fmla="*/ 901862 w 901862"/>
                  <a:gd name="connsiteY5" fmla="*/ 330042 h 373507"/>
                  <a:gd name="connsiteX6" fmla="*/ 858414 w 901862"/>
                  <a:gd name="connsiteY6" fmla="*/ 373490 h 373507"/>
                  <a:gd name="connsiteX7" fmla="*/ 459752 w 901862"/>
                  <a:gd name="connsiteY7" fmla="*/ 336619 h 373507"/>
                  <a:gd name="connsiteX8" fmla="*/ 43448 w 901862"/>
                  <a:gd name="connsiteY8" fmla="*/ 373490 h 373507"/>
                  <a:gd name="connsiteX9" fmla="*/ 0 w 901862"/>
                  <a:gd name="connsiteY9" fmla="*/ 330042 h 373507"/>
                  <a:gd name="connsiteX10" fmla="*/ 0 w 901862"/>
                  <a:gd name="connsiteY10" fmla="*/ 156254 h 373507"/>
                  <a:gd name="connsiteX0" fmla="*/ 0 w 901862"/>
                  <a:gd name="connsiteY0" fmla="*/ 156254 h 420677"/>
                  <a:gd name="connsiteX1" fmla="*/ 45639 w 901862"/>
                  <a:gd name="connsiteY1" fmla="*/ 0 h 420677"/>
                  <a:gd name="connsiteX2" fmla="*/ 408216 w 901862"/>
                  <a:gd name="connsiteY2" fmla="*/ 189898 h 420677"/>
                  <a:gd name="connsiteX3" fmla="*/ 792935 w 901862"/>
                  <a:gd name="connsiteY3" fmla="*/ 70414 h 420677"/>
                  <a:gd name="connsiteX4" fmla="*/ 901862 w 901862"/>
                  <a:gd name="connsiteY4" fmla="*/ 156254 h 420677"/>
                  <a:gd name="connsiteX5" fmla="*/ 901862 w 901862"/>
                  <a:gd name="connsiteY5" fmla="*/ 330042 h 420677"/>
                  <a:gd name="connsiteX6" fmla="*/ 858414 w 901862"/>
                  <a:gd name="connsiteY6" fmla="*/ 373490 h 420677"/>
                  <a:gd name="connsiteX7" fmla="*/ 459752 w 901862"/>
                  <a:gd name="connsiteY7" fmla="*/ 336619 h 420677"/>
                  <a:gd name="connsiteX8" fmla="*/ 49971 w 901862"/>
                  <a:gd name="connsiteY8" fmla="*/ 420666 h 420677"/>
                  <a:gd name="connsiteX9" fmla="*/ 0 w 901862"/>
                  <a:gd name="connsiteY9" fmla="*/ 330042 h 420677"/>
                  <a:gd name="connsiteX10" fmla="*/ 0 w 901862"/>
                  <a:gd name="connsiteY10" fmla="*/ 156254 h 420677"/>
                  <a:gd name="connsiteX0" fmla="*/ 0 w 901862"/>
                  <a:gd name="connsiteY0" fmla="*/ 156254 h 460941"/>
                  <a:gd name="connsiteX1" fmla="*/ 45639 w 901862"/>
                  <a:gd name="connsiteY1" fmla="*/ 0 h 460941"/>
                  <a:gd name="connsiteX2" fmla="*/ 408216 w 901862"/>
                  <a:gd name="connsiteY2" fmla="*/ 189898 h 460941"/>
                  <a:gd name="connsiteX3" fmla="*/ 792935 w 901862"/>
                  <a:gd name="connsiteY3" fmla="*/ 70414 h 460941"/>
                  <a:gd name="connsiteX4" fmla="*/ 901862 w 901862"/>
                  <a:gd name="connsiteY4" fmla="*/ 156254 h 460941"/>
                  <a:gd name="connsiteX5" fmla="*/ 901862 w 901862"/>
                  <a:gd name="connsiteY5" fmla="*/ 330042 h 460941"/>
                  <a:gd name="connsiteX6" fmla="*/ 834446 w 901862"/>
                  <a:gd name="connsiteY6" fmla="*/ 460941 h 460941"/>
                  <a:gd name="connsiteX7" fmla="*/ 459752 w 901862"/>
                  <a:gd name="connsiteY7" fmla="*/ 336619 h 460941"/>
                  <a:gd name="connsiteX8" fmla="*/ 49971 w 901862"/>
                  <a:gd name="connsiteY8" fmla="*/ 420666 h 460941"/>
                  <a:gd name="connsiteX9" fmla="*/ 0 w 901862"/>
                  <a:gd name="connsiteY9" fmla="*/ 330042 h 460941"/>
                  <a:gd name="connsiteX10" fmla="*/ 0 w 901862"/>
                  <a:gd name="connsiteY10" fmla="*/ 156254 h 460941"/>
                  <a:gd name="connsiteX0" fmla="*/ 0 w 901862"/>
                  <a:gd name="connsiteY0" fmla="*/ 156254 h 460941"/>
                  <a:gd name="connsiteX1" fmla="*/ 45639 w 901862"/>
                  <a:gd name="connsiteY1" fmla="*/ 0 h 460941"/>
                  <a:gd name="connsiteX2" fmla="*/ 408216 w 901862"/>
                  <a:gd name="connsiteY2" fmla="*/ 189898 h 460941"/>
                  <a:gd name="connsiteX3" fmla="*/ 792935 w 901862"/>
                  <a:gd name="connsiteY3" fmla="*/ 70414 h 460941"/>
                  <a:gd name="connsiteX4" fmla="*/ 901862 w 901862"/>
                  <a:gd name="connsiteY4" fmla="*/ 156254 h 460941"/>
                  <a:gd name="connsiteX5" fmla="*/ 901862 w 901862"/>
                  <a:gd name="connsiteY5" fmla="*/ 330042 h 460941"/>
                  <a:gd name="connsiteX6" fmla="*/ 834446 w 901862"/>
                  <a:gd name="connsiteY6" fmla="*/ 460941 h 460941"/>
                  <a:gd name="connsiteX7" fmla="*/ 459752 w 901862"/>
                  <a:gd name="connsiteY7" fmla="*/ 336619 h 460941"/>
                  <a:gd name="connsiteX8" fmla="*/ 49971 w 901862"/>
                  <a:gd name="connsiteY8" fmla="*/ 420666 h 460941"/>
                  <a:gd name="connsiteX9" fmla="*/ 0 w 901862"/>
                  <a:gd name="connsiteY9" fmla="*/ 330042 h 460941"/>
                  <a:gd name="connsiteX10" fmla="*/ 0 w 901862"/>
                  <a:gd name="connsiteY10" fmla="*/ 156254 h 460941"/>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59752 w 901862"/>
                  <a:gd name="connsiteY7" fmla="*/ 33661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59752 w 901862"/>
                  <a:gd name="connsiteY7" fmla="*/ 33661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71490 h 533365"/>
                  <a:gd name="connsiteX1" fmla="*/ 27185 w 901862"/>
                  <a:gd name="connsiteY1" fmla="*/ 0 h 533365"/>
                  <a:gd name="connsiteX2" fmla="*/ 408216 w 901862"/>
                  <a:gd name="connsiteY2" fmla="*/ 205134 h 533365"/>
                  <a:gd name="connsiteX3" fmla="*/ 792935 w 901862"/>
                  <a:gd name="connsiteY3" fmla="*/ 85650 h 533365"/>
                  <a:gd name="connsiteX4" fmla="*/ 901862 w 901862"/>
                  <a:gd name="connsiteY4" fmla="*/ 171490 h 533365"/>
                  <a:gd name="connsiteX5" fmla="*/ 901862 w 901862"/>
                  <a:gd name="connsiteY5" fmla="*/ 345278 h 533365"/>
                  <a:gd name="connsiteX6" fmla="*/ 820718 w 901862"/>
                  <a:gd name="connsiteY6" fmla="*/ 533365 h 533365"/>
                  <a:gd name="connsiteX7" fmla="*/ 449618 w 901862"/>
                  <a:gd name="connsiteY7" fmla="*/ 358545 h 533365"/>
                  <a:gd name="connsiteX8" fmla="*/ 53233 w 901862"/>
                  <a:gd name="connsiteY8" fmla="*/ 459490 h 533365"/>
                  <a:gd name="connsiteX9" fmla="*/ 0 w 901862"/>
                  <a:gd name="connsiteY9" fmla="*/ 345278 h 533365"/>
                  <a:gd name="connsiteX10" fmla="*/ 0 w 901862"/>
                  <a:gd name="connsiteY10" fmla="*/ 171490 h 53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6" name="组合 15"/>
            <p:cNvGrpSpPr/>
            <p:nvPr/>
          </p:nvGrpSpPr>
          <p:grpSpPr>
            <a:xfrm>
              <a:off x="700088" y="-3048000"/>
              <a:ext cx="3024187" cy="3260725"/>
              <a:chOff x="3940176" y="1559719"/>
              <a:chExt cx="3024187" cy="3260725"/>
            </a:xfrm>
            <a:solidFill>
              <a:srgbClr val="202A36"/>
            </a:solidFill>
          </p:grpSpPr>
          <p:sp>
            <p:nvSpPr>
              <p:cNvPr id="18" name="圆角矩形 17"/>
              <p:cNvSpPr/>
              <p:nvPr/>
            </p:nvSpPr>
            <p:spPr>
              <a:xfrm>
                <a:off x="5516563" y="1559719"/>
                <a:ext cx="1447800" cy="990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圆角矩形 18"/>
              <p:cNvSpPr/>
              <p:nvPr/>
            </p:nvSpPr>
            <p:spPr>
              <a:xfrm>
                <a:off x="5515769" y="3829844"/>
                <a:ext cx="1447800" cy="990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 name="圆角矩形 19"/>
              <p:cNvSpPr/>
              <p:nvPr/>
            </p:nvSpPr>
            <p:spPr>
              <a:xfrm>
                <a:off x="3940176" y="2677319"/>
                <a:ext cx="1447800" cy="990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 name="圆角矩形 17"/>
              <p:cNvSpPr/>
              <p:nvPr/>
            </p:nvSpPr>
            <p:spPr>
              <a:xfrm rot="18884533">
                <a:off x="4986624" y="2349450"/>
                <a:ext cx="901862" cy="445469"/>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 fmla="*/ 0 w 901862"/>
                  <a:gd name="connsiteY0" fmla="*/ 43539 h 260775"/>
                  <a:gd name="connsiteX1" fmla="*/ 43448 w 901862"/>
                  <a:gd name="connsiteY1" fmla="*/ 91 h 260775"/>
                  <a:gd name="connsiteX2" fmla="*/ 469179 w 901862"/>
                  <a:gd name="connsiteY2" fmla="*/ 0 h 260775"/>
                  <a:gd name="connsiteX3" fmla="*/ 858414 w 901862"/>
                  <a:gd name="connsiteY3" fmla="*/ 91 h 260775"/>
                  <a:gd name="connsiteX4" fmla="*/ 901862 w 901862"/>
                  <a:gd name="connsiteY4" fmla="*/ 43539 h 260775"/>
                  <a:gd name="connsiteX5" fmla="*/ 901862 w 901862"/>
                  <a:gd name="connsiteY5" fmla="*/ 217327 h 260775"/>
                  <a:gd name="connsiteX6" fmla="*/ 858414 w 901862"/>
                  <a:gd name="connsiteY6" fmla="*/ 260775 h 260775"/>
                  <a:gd name="connsiteX7" fmla="*/ 43448 w 901862"/>
                  <a:gd name="connsiteY7" fmla="*/ 260775 h 260775"/>
                  <a:gd name="connsiteX8" fmla="*/ 0 w 901862"/>
                  <a:gd name="connsiteY8" fmla="*/ 217327 h 260775"/>
                  <a:gd name="connsiteX9" fmla="*/ 0 w 901862"/>
                  <a:gd name="connsiteY9" fmla="*/ 43539 h 260775"/>
                  <a:gd name="connsiteX0" fmla="*/ 0 w 901862"/>
                  <a:gd name="connsiteY0" fmla="*/ 43448 h 260684"/>
                  <a:gd name="connsiteX1" fmla="*/ 43448 w 901862"/>
                  <a:gd name="connsiteY1" fmla="*/ 0 h 260684"/>
                  <a:gd name="connsiteX2" fmla="*/ 441588 w 901862"/>
                  <a:gd name="connsiteY2" fmla="*/ 144593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6799 w 901862"/>
                  <a:gd name="connsiteY3" fmla="*/ 5045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6799 w 901862"/>
                  <a:gd name="connsiteY3" fmla="*/ 5045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3023 w 901862"/>
                  <a:gd name="connsiteY3" fmla="*/ 26637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9712 w 901862"/>
                  <a:gd name="connsiteY3" fmla="*/ 36769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9712 w 901862"/>
                  <a:gd name="connsiteY3" fmla="*/ 36769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792935 w 901862"/>
                  <a:gd name="connsiteY3" fmla="*/ 2322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792935 w 901862"/>
                  <a:gd name="connsiteY3" fmla="*/ 2322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3448 w 901862"/>
                  <a:gd name="connsiteY7" fmla="*/ 373490 h 373490"/>
                  <a:gd name="connsiteX8" fmla="*/ 0 w 901862"/>
                  <a:gd name="connsiteY8" fmla="*/ 330042 h 373490"/>
                  <a:gd name="connsiteX9" fmla="*/ 0 w 901862"/>
                  <a:gd name="connsiteY9" fmla="*/ 156254 h 373490"/>
                  <a:gd name="connsiteX0" fmla="*/ 0 w 901862"/>
                  <a:gd name="connsiteY0" fmla="*/ 156254 h 373784"/>
                  <a:gd name="connsiteX1" fmla="*/ 45639 w 901862"/>
                  <a:gd name="connsiteY1" fmla="*/ 0 h 373784"/>
                  <a:gd name="connsiteX2" fmla="*/ 408216 w 901862"/>
                  <a:gd name="connsiteY2" fmla="*/ 189898 h 373784"/>
                  <a:gd name="connsiteX3" fmla="*/ 792935 w 901862"/>
                  <a:gd name="connsiteY3" fmla="*/ 70414 h 373784"/>
                  <a:gd name="connsiteX4" fmla="*/ 901862 w 901862"/>
                  <a:gd name="connsiteY4" fmla="*/ 156254 h 373784"/>
                  <a:gd name="connsiteX5" fmla="*/ 901862 w 901862"/>
                  <a:gd name="connsiteY5" fmla="*/ 330042 h 373784"/>
                  <a:gd name="connsiteX6" fmla="*/ 858414 w 901862"/>
                  <a:gd name="connsiteY6" fmla="*/ 373490 h 373784"/>
                  <a:gd name="connsiteX7" fmla="*/ 486526 w 901862"/>
                  <a:gd name="connsiteY7" fmla="*/ 373784 h 373784"/>
                  <a:gd name="connsiteX8" fmla="*/ 43448 w 901862"/>
                  <a:gd name="connsiteY8" fmla="*/ 373490 h 373784"/>
                  <a:gd name="connsiteX9" fmla="*/ 0 w 901862"/>
                  <a:gd name="connsiteY9" fmla="*/ 330042 h 373784"/>
                  <a:gd name="connsiteX10" fmla="*/ 0 w 901862"/>
                  <a:gd name="connsiteY10" fmla="*/ 156254 h 373784"/>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71864 w 901862"/>
                  <a:gd name="connsiteY7" fmla="*/ 264269 h 373490"/>
                  <a:gd name="connsiteX8" fmla="*/ 43448 w 901862"/>
                  <a:gd name="connsiteY8" fmla="*/ 373490 h 373490"/>
                  <a:gd name="connsiteX9" fmla="*/ 0 w 901862"/>
                  <a:gd name="connsiteY9" fmla="*/ 330042 h 373490"/>
                  <a:gd name="connsiteX10" fmla="*/ 0 w 901862"/>
                  <a:gd name="connsiteY10" fmla="*/ 156254 h 373490"/>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59752 w 901862"/>
                  <a:gd name="connsiteY7" fmla="*/ 336619 h 373490"/>
                  <a:gd name="connsiteX8" fmla="*/ 43448 w 901862"/>
                  <a:gd name="connsiteY8" fmla="*/ 373490 h 373490"/>
                  <a:gd name="connsiteX9" fmla="*/ 0 w 901862"/>
                  <a:gd name="connsiteY9" fmla="*/ 330042 h 373490"/>
                  <a:gd name="connsiteX10" fmla="*/ 0 w 901862"/>
                  <a:gd name="connsiteY10" fmla="*/ 156254 h 373490"/>
                  <a:gd name="connsiteX0" fmla="*/ 0 w 901862"/>
                  <a:gd name="connsiteY0" fmla="*/ 156254 h 373507"/>
                  <a:gd name="connsiteX1" fmla="*/ 45639 w 901862"/>
                  <a:gd name="connsiteY1" fmla="*/ 0 h 373507"/>
                  <a:gd name="connsiteX2" fmla="*/ 408216 w 901862"/>
                  <a:gd name="connsiteY2" fmla="*/ 189898 h 373507"/>
                  <a:gd name="connsiteX3" fmla="*/ 792935 w 901862"/>
                  <a:gd name="connsiteY3" fmla="*/ 70414 h 373507"/>
                  <a:gd name="connsiteX4" fmla="*/ 901862 w 901862"/>
                  <a:gd name="connsiteY4" fmla="*/ 156254 h 373507"/>
                  <a:gd name="connsiteX5" fmla="*/ 901862 w 901862"/>
                  <a:gd name="connsiteY5" fmla="*/ 330042 h 373507"/>
                  <a:gd name="connsiteX6" fmla="*/ 858414 w 901862"/>
                  <a:gd name="connsiteY6" fmla="*/ 373490 h 373507"/>
                  <a:gd name="connsiteX7" fmla="*/ 459752 w 901862"/>
                  <a:gd name="connsiteY7" fmla="*/ 336619 h 373507"/>
                  <a:gd name="connsiteX8" fmla="*/ 43448 w 901862"/>
                  <a:gd name="connsiteY8" fmla="*/ 373490 h 373507"/>
                  <a:gd name="connsiteX9" fmla="*/ 0 w 901862"/>
                  <a:gd name="connsiteY9" fmla="*/ 330042 h 373507"/>
                  <a:gd name="connsiteX10" fmla="*/ 0 w 901862"/>
                  <a:gd name="connsiteY10" fmla="*/ 156254 h 373507"/>
                  <a:gd name="connsiteX0" fmla="*/ 0 w 901862"/>
                  <a:gd name="connsiteY0" fmla="*/ 156254 h 420677"/>
                  <a:gd name="connsiteX1" fmla="*/ 45639 w 901862"/>
                  <a:gd name="connsiteY1" fmla="*/ 0 h 420677"/>
                  <a:gd name="connsiteX2" fmla="*/ 408216 w 901862"/>
                  <a:gd name="connsiteY2" fmla="*/ 189898 h 420677"/>
                  <a:gd name="connsiteX3" fmla="*/ 792935 w 901862"/>
                  <a:gd name="connsiteY3" fmla="*/ 70414 h 420677"/>
                  <a:gd name="connsiteX4" fmla="*/ 901862 w 901862"/>
                  <a:gd name="connsiteY4" fmla="*/ 156254 h 420677"/>
                  <a:gd name="connsiteX5" fmla="*/ 901862 w 901862"/>
                  <a:gd name="connsiteY5" fmla="*/ 330042 h 420677"/>
                  <a:gd name="connsiteX6" fmla="*/ 858414 w 901862"/>
                  <a:gd name="connsiteY6" fmla="*/ 373490 h 420677"/>
                  <a:gd name="connsiteX7" fmla="*/ 459752 w 901862"/>
                  <a:gd name="connsiteY7" fmla="*/ 336619 h 420677"/>
                  <a:gd name="connsiteX8" fmla="*/ 49971 w 901862"/>
                  <a:gd name="connsiteY8" fmla="*/ 420666 h 420677"/>
                  <a:gd name="connsiteX9" fmla="*/ 0 w 901862"/>
                  <a:gd name="connsiteY9" fmla="*/ 330042 h 420677"/>
                  <a:gd name="connsiteX10" fmla="*/ 0 w 901862"/>
                  <a:gd name="connsiteY10" fmla="*/ 156254 h 420677"/>
                  <a:gd name="connsiteX0" fmla="*/ 0 w 901862"/>
                  <a:gd name="connsiteY0" fmla="*/ 156254 h 460941"/>
                  <a:gd name="connsiteX1" fmla="*/ 45639 w 901862"/>
                  <a:gd name="connsiteY1" fmla="*/ 0 h 460941"/>
                  <a:gd name="connsiteX2" fmla="*/ 408216 w 901862"/>
                  <a:gd name="connsiteY2" fmla="*/ 189898 h 460941"/>
                  <a:gd name="connsiteX3" fmla="*/ 792935 w 901862"/>
                  <a:gd name="connsiteY3" fmla="*/ 70414 h 460941"/>
                  <a:gd name="connsiteX4" fmla="*/ 901862 w 901862"/>
                  <a:gd name="connsiteY4" fmla="*/ 156254 h 460941"/>
                  <a:gd name="connsiteX5" fmla="*/ 901862 w 901862"/>
                  <a:gd name="connsiteY5" fmla="*/ 330042 h 460941"/>
                  <a:gd name="connsiteX6" fmla="*/ 834446 w 901862"/>
                  <a:gd name="connsiteY6" fmla="*/ 460941 h 460941"/>
                  <a:gd name="connsiteX7" fmla="*/ 459752 w 901862"/>
                  <a:gd name="connsiteY7" fmla="*/ 336619 h 460941"/>
                  <a:gd name="connsiteX8" fmla="*/ 49971 w 901862"/>
                  <a:gd name="connsiteY8" fmla="*/ 420666 h 460941"/>
                  <a:gd name="connsiteX9" fmla="*/ 0 w 901862"/>
                  <a:gd name="connsiteY9" fmla="*/ 330042 h 460941"/>
                  <a:gd name="connsiteX10" fmla="*/ 0 w 901862"/>
                  <a:gd name="connsiteY10" fmla="*/ 156254 h 460941"/>
                  <a:gd name="connsiteX0" fmla="*/ 0 w 901862"/>
                  <a:gd name="connsiteY0" fmla="*/ 156254 h 460941"/>
                  <a:gd name="connsiteX1" fmla="*/ 45639 w 901862"/>
                  <a:gd name="connsiteY1" fmla="*/ 0 h 460941"/>
                  <a:gd name="connsiteX2" fmla="*/ 408216 w 901862"/>
                  <a:gd name="connsiteY2" fmla="*/ 189898 h 460941"/>
                  <a:gd name="connsiteX3" fmla="*/ 792935 w 901862"/>
                  <a:gd name="connsiteY3" fmla="*/ 70414 h 460941"/>
                  <a:gd name="connsiteX4" fmla="*/ 901862 w 901862"/>
                  <a:gd name="connsiteY4" fmla="*/ 156254 h 460941"/>
                  <a:gd name="connsiteX5" fmla="*/ 901862 w 901862"/>
                  <a:gd name="connsiteY5" fmla="*/ 330042 h 460941"/>
                  <a:gd name="connsiteX6" fmla="*/ 834446 w 901862"/>
                  <a:gd name="connsiteY6" fmla="*/ 460941 h 460941"/>
                  <a:gd name="connsiteX7" fmla="*/ 459752 w 901862"/>
                  <a:gd name="connsiteY7" fmla="*/ 336619 h 460941"/>
                  <a:gd name="connsiteX8" fmla="*/ 49971 w 901862"/>
                  <a:gd name="connsiteY8" fmla="*/ 420666 h 460941"/>
                  <a:gd name="connsiteX9" fmla="*/ 0 w 901862"/>
                  <a:gd name="connsiteY9" fmla="*/ 330042 h 460941"/>
                  <a:gd name="connsiteX10" fmla="*/ 0 w 901862"/>
                  <a:gd name="connsiteY10" fmla="*/ 156254 h 460941"/>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59752 w 901862"/>
                  <a:gd name="connsiteY7" fmla="*/ 33661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59752 w 901862"/>
                  <a:gd name="connsiteY7" fmla="*/ 33661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71490 h 533365"/>
                  <a:gd name="connsiteX1" fmla="*/ 27185 w 901862"/>
                  <a:gd name="connsiteY1" fmla="*/ 0 h 533365"/>
                  <a:gd name="connsiteX2" fmla="*/ 408216 w 901862"/>
                  <a:gd name="connsiteY2" fmla="*/ 205134 h 533365"/>
                  <a:gd name="connsiteX3" fmla="*/ 792935 w 901862"/>
                  <a:gd name="connsiteY3" fmla="*/ 85650 h 533365"/>
                  <a:gd name="connsiteX4" fmla="*/ 901862 w 901862"/>
                  <a:gd name="connsiteY4" fmla="*/ 171490 h 533365"/>
                  <a:gd name="connsiteX5" fmla="*/ 901862 w 901862"/>
                  <a:gd name="connsiteY5" fmla="*/ 345278 h 533365"/>
                  <a:gd name="connsiteX6" fmla="*/ 820718 w 901862"/>
                  <a:gd name="connsiteY6" fmla="*/ 533365 h 533365"/>
                  <a:gd name="connsiteX7" fmla="*/ 449618 w 901862"/>
                  <a:gd name="connsiteY7" fmla="*/ 358545 h 533365"/>
                  <a:gd name="connsiteX8" fmla="*/ 53233 w 901862"/>
                  <a:gd name="connsiteY8" fmla="*/ 459490 h 533365"/>
                  <a:gd name="connsiteX9" fmla="*/ 0 w 901862"/>
                  <a:gd name="connsiteY9" fmla="*/ 345278 h 533365"/>
                  <a:gd name="connsiteX10" fmla="*/ 0 w 901862"/>
                  <a:gd name="connsiteY10" fmla="*/ 171490 h 53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 name="圆角矩形 17"/>
              <p:cNvSpPr/>
              <p:nvPr/>
            </p:nvSpPr>
            <p:spPr>
              <a:xfrm rot="2188039">
                <a:off x="4847484" y="3452363"/>
                <a:ext cx="1152426" cy="564051"/>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 fmla="*/ 0 w 901862"/>
                  <a:gd name="connsiteY0" fmla="*/ 43539 h 260775"/>
                  <a:gd name="connsiteX1" fmla="*/ 43448 w 901862"/>
                  <a:gd name="connsiteY1" fmla="*/ 91 h 260775"/>
                  <a:gd name="connsiteX2" fmla="*/ 469179 w 901862"/>
                  <a:gd name="connsiteY2" fmla="*/ 0 h 260775"/>
                  <a:gd name="connsiteX3" fmla="*/ 858414 w 901862"/>
                  <a:gd name="connsiteY3" fmla="*/ 91 h 260775"/>
                  <a:gd name="connsiteX4" fmla="*/ 901862 w 901862"/>
                  <a:gd name="connsiteY4" fmla="*/ 43539 h 260775"/>
                  <a:gd name="connsiteX5" fmla="*/ 901862 w 901862"/>
                  <a:gd name="connsiteY5" fmla="*/ 217327 h 260775"/>
                  <a:gd name="connsiteX6" fmla="*/ 858414 w 901862"/>
                  <a:gd name="connsiteY6" fmla="*/ 260775 h 260775"/>
                  <a:gd name="connsiteX7" fmla="*/ 43448 w 901862"/>
                  <a:gd name="connsiteY7" fmla="*/ 260775 h 260775"/>
                  <a:gd name="connsiteX8" fmla="*/ 0 w 901862"/>
                  <a:gd name="connsiteY8" fmla="*/ 217327 h 260775"/>
                  <a:gd name="connsiteX9" fmla="*/ 0 w 901862"/>
                  <a:gd name="connsiteY9" fmla="*/ 43539 h 260775"/>
                  <a:gd name="connsiteX0" fmla="*/ 0 w 901862"/>
                  <a:gd name="connsiteY0" fmla="*/ 43448 h 260684"/>
                  <a:gd name="connsiteX1" fmla="*/ 43448 w 901862"/>
                  <a:gd name="connsiteY1" fmla="*/ 0 h 260684"/>
                  <a:gd name="connsiteX2" fmla="*/ 441588 w 901862"/>
                  <a:gd name="connsiteY2" fmla="*/ 144593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43448 h 260684"/>
                  <a:gd name="connsiteX1" fmla="*/ 43448 w 901862"/>
                  <a:gd name="connsiteY1" fmla="*/ 0 h 260684"/>
                  <a:gd name="connsiteX2" fmla="*/ 446920 w 901862"/>
                  <a:gd name="connsiteY2" fmla="*/ 82317 h 260684"/>
                  <a:gd name="connsiteX3" fmla="*/ 858414 w 901862"/>
                  <a:gd name="connsiteY3" fmla="*/ 0 h 260684"/>
                  <a:gd name="connsiteX4" fmla="*/ 901862 w 901862"/>
                  <a:gd name="connsiteY4" fmla="*/ 43448 h 260684"/>
                  <a:gd name="connsiteX5" fmla="*/ 901862 w 901862"/>
                  <a:gd name="connsiteY5" fmla="*/ 217236 h 260684"/>
                  <a:gd name="connsiteX6" fmla="*/ 858414 w 901862"/>
                  <a:gd name="connsiteY6" fmla="*/ 260684 h 260684"/>
                  <a:gd name="connsiteX7" fmla="*/ 43448 w 901862"/>
                  <a:gd name="connsiteY7" fmla="*/ 260684 h 260684"/>
                  <a:gd name="connsiteX8" fmla="*/ 0 w 901862"/>
                  <a:gd name="connsiteY8" fmla="*/ 217236 h 260684"/>
                  <a:gd name="connsiteX9" fmla="*/ 0 w 901862"/>
                  <a:gd name="connsiteY9" fmla="*/ 43448 h 26068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90518 h 307754"/>
                  <a:gd name="connsiteX1" fmla="*/ 60498 w 901862"/>
                  <a:gd name="connsiteY1" fmla="*/ 0 h 307754"/>
                  <a:gd name="connsiteX2" fmla="*/ 446920 w 901862"/>
                  <a:gd name="connsiteY2" fmla="*/ 129387 h 307754"/>
                  <a:gd name="connsiteX3" fmla="*/ 858414 w 901862"/>
                  <a:gd name="connsiteY3" fmla="*/ 47070 h 307754"/>
                  <a:gd name="connsiteX4" fmla="*/ 901862 w 901862"/>
                  <a:gd name="connsiteY4" fmla="*/ 90518 h 307754"/>
                  <a:gd name="connsiteX5" fmla="*/ 901862 w 901862"/>
                  <a:gd name="connsiteY5" fmla="*/ 264306 h 307754"/>
                  <a:gd name="connsiteX6" fmla="*/ 858414 w 901862"/>
                  <a:gd name="connsiteY6" fmla="*/ 307754 h 307754"/>
                  <a:gd name="connsiteX7" fmla="*/ 43448 w 901862"/>
                  <a:gd name="connsiteY7" fmla="*/ 307754 h 307754"/>
                  <a:gd name="connsiteX8" fmla="*/ 0 w 901862"/>
                  <a:gd name="connsiteY8" fmla="*/ 264306 h 307754"/>
                  <a:gd name="connsiteX9" fmla="*/ 0 w 901862"/>
                  <a:gd name="connsiteY9" fmla="*/ 90518 h 307754"/>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46920 w 901862"/>
                  <a:gd name="connsiteY2" fmla="*/ 147932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8414 w 901862"/>
                  <a:gd name="connsiteY3" fmla="*/ 65615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6799 w 901862"/>
                  <a:gd name="connsiteY3" fmla="*/ 5045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56799 w 901862"/>
                  <a:gd name="connsiteY3" fmla="*/ 5045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3023 w 901862"/>
                  <a:gd name="connsiteY3" fmla="*/ 26637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9712 w 901862"/>
                  <a:gd name="connsiteY3" fmla="*/ 36769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809712 w 901862"/>
                  <a:gd name="connsiteY3" fmla="*/ 36769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792935 w 901862"/>
                  <a:gd name="connsiteY3" fmla="*/ 2322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09063 h 326299"/>
                  <a:gd name="connsiteX1" fmla="*/ 55530 w 901862"/>
                  <a:gd name="connsiteY1" fmla="*/ 0 h 326299"/>
                  <a:gd name="connsiteX2" fmla="*/ 408216 w 901862"/>
                  <a:gd name="connsiteY2" fmla="*/ 142707 h 326299"/>
                  <a:gd name="connsiteX3" fmla="*/ 792935 w 901862"/>
                  <a:gd name="connsiteY3" fmla="*/ 23223 h 326299"/>
                  <a:gd name="connsiteX4" fmla="*/ 901862 w 901862"/>
                  <a:gd name="connsiteY4" fmla="*/ 109063 h 326299"/>
                  <a:gd name="connsiteX5" fmla="*/ 901862 w 901862"/>
                  <a:gd name="connsiteY5" fmla="*/ 282851 h 326299"/>
                  <a:gd name="connsiteX6" fmla="*/ 858414 w 901862"/>
                  <a:gd name="connsiteY6" fmla="*/ 326299 h 326299"/>
                  <a:gd name="connsiteX7" fmla="*/ 43448 w 901862"/>
                  <a:gd name="connsiteY7" fmla="*/ 326299 h 326299"/>
                  <a:gd name="connsiteX8" fmla="*/ 0 w 901862"/>
                  <a:gd name="connsiteY8" fmla="*/ 282851 h 326299"/>
                  <a:gd name="connsiteX9" fmla="*/ 0 w 901862"/>
                  <a:gd name="connsiteY9" fmla="*/ 109063 h 326299"/>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3448 w 901862"/>
                  <a:gd name="connsiteY7" fmla="*/ 373490 h 373490"/>
                  <a:gd name="connsiteX8" fmla="*/ 0 w 901862"/>
                  <a:gd name="connsiteY8" fmla="*/ 330042 h 373490"/>
                  <a:gd name="connsiteX9" fmla="*/ 0 w 901862"/>
                  <a:gd name="connsiteY9" fmla="*/ 156254 h 373490"/>
                  <a:gd name="connsiteX0" fmla="*/ 0 w 901862"/>
                  <a:gd name="connsiteY0" fmla="*/ 156254 h 373784"/>
                  <a:gd name="connsiteX1" fmla="*/ 45639 w 901862"/>
                  <a:gd name="connsiteY1" fmla="*/ 0 h 373784"/>
                  <a:gd name="connsiteX2" fmla="*/ 408216 w 901862"/>
                  <a:gd name="connsiteY2" fmla="*/ 189898 h 373784"/>
                  <a:gd name="connsiteX3" fmla="*/ 792935 w 901862"/>
                  <a:gd name="connsiteY3" fmla="*/ 70414 h 373784"/>
                  <a:gd name="connsiteX4" fmla="*/ 901862 w 901862"/>
                  <a:gd name="connsiteY4" fmla="*/ 156254 h 373784"/>
                  <a:gd name="connsiteX5" fmla="*/ 901862 w 901862"/>
                  <a:gd name="connsiteY5" fmla="*/ 330042 h 373784"/>
                  <a:gd name="connsiteX6" fmla="*/ 858414 w 901862"/>
                  <a:gd name="connsiteY6" fmla="*/ 373490 h 373784"/>
                  <a:gd name="connsiteX7" fmla="*/ 486526 w 901862"/>
                  <a:gd name="connsiteY7" fmla="*/ 373784 h 373784"/>
                  <a:gd name="connsiteX8" fmla="*/ 43448 w 901862"/>
                  <a:gd name="connsiteY8" fmla="*/ 373490 h 373784"/>
                  <a:gd name="connsiteX9" fmla="*/ 0 w 901862"/>
                  <a:gd name="connsiteY9" fmla="*/ 330042 h 373784"/>
                  <a:gd name="connsiteX10" fmla="*/ 0 w 901862"/>
                  <a:gd name="connsiteY10" fmla="*/ 156254 h 373784"/>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71864 w 901862"/>
                  <a:gd name="connsiteY7" fmla="*/ 264269 h 373490"/>
                  <a:gd name="connsiteX8" fmla="*/ 43448 w 901862"/>
                  <a:gd name="connsiteY8" fmla="*/ 373490 h 373490"/>
                  <a:gd name="connsiteX9" fmla="*/ 0 w 901862"/>
                  <a:gd name="connsiteY9" fmla="*/ 330042 h 373490"/>
                  <a:gd name="connsiteX10" fmla="*/ 0 w 901862"/>
                  <a:gd name="connsiteY10" fmla="*/ 156254 h 373490"/>
                  <a:gd name="connsiteX0" fmla="*/ 0 w 901862"/>
                  <a:gd name="connsiteY0" fmla="*/ 156254 h 373490"/>
                  <a:gd name="connsiteX1" fmla="*/ 45639 w 901862"/>
                  <a:gd name="connsiteY1" fmla="*/ 0 h 373490"/>
                  <a:gd name="connsiteX2" fmla="*/ 408216 w 901862"/>
                  <a:gd name="connsiteY2" fmla="*/ 189898 h 373490"/>
                  <a:gd name="connsiteX3" fmla="*/ 792935 w 901862"/>
                  <a:gd name="connsiteY3" fmla="*/ 70414 h 373490"/>
                  <a:gd name="connsiteX4" fmla="*/ 901862 w 901862"/>
                  <a:gd name="connsiteY4" fmla="*/ 156254 h 373490"/>
                  <a:gd name="connsiteX5" fmla="*/ 901862 w 901862"/>
                  <a:gd name="connsiteY5" fmla="*/ 330042 h 373490"/>
                  <a:gd name="connsiteX6" fmla="*/ 858414 w 901862"/>
                  <a:gd name="connsiteY6" fmla="*/ 373490 h 373490"/>
                  <a:gd name="connsiteX7" fmla="*/ 459752 w 901862"/>
                  <a:gd name="connsiteY7" fmla="*/ 336619 h 373490"/>
                  <a:gd name="connsiteX8" fmla="*/ 43448 w 901862"/>
                  <a:gd name="connsiteY8" fmla="*/ 373490 h 373490"/>
                  <a:gd name="connsiteX9" fmla="*/ 0 w 901862"/>
                  <a:gd name="connsiteY9" fmla="*/ 330042 h 373490"/>
                  <a:gd name="connsiteX10" fmla="*/ 0 w 901862"/>
                  <a:gd name="connsiteY10" fmla="*/ 156254 h 373490"/>
                  <a:gd name="connsiteX0" fmla="*/ 0 w 901862"/>
                  <a:gd name="connsiteY0" fmla="*/ 156254 h 373507"/>
                  <a:gd name="connsiteX1" fmla="*/ 45639 w 901862"/>
                  <a:gd name="connsiteY1" fmla="*/ 0 h 373507"/>
                  <a:gd name="connsiteX2" fmla="*/ 408216 w 901862"/>
                  <a:gd name="connsiteY2" fmla="*/ 189898 h 373507"/>
                  <a:gd name="connsiteX3" fmla="*/ 792935 w 901862"/>
                  <a:gd name="connsiteY3" fmla="*/ 70414 h 373507"/>
                  <a:gd name="connsiteX4" fmla="*/ 901862 w 901862"/>
                  <a:gd name="connsiteY4" fmla="*/ 156254 h 373507"/>
                  <a:gd name="connsiteX5" fmla="*/ 901862 w 901862"/>
                  <a:gd name="connsiteY5" fmla="*/ 330042 h 373507"/>
                  <a:gd name="connsiteX6" fmla="*/ 858414 w 901862"/>
                  <a:gd name="connsiteY6" fmla="*/ 373490 h 373507"/>
                  <a:gd name="connsiteX7" fmla="*/ 459752 w 901862"/>
                  <a:gd name="connsiteY7" fmla="*/ 336619 h 373507"/>
                  <a:gd name="connsiteX8" fmla="*/ 43448 w 901862"/>
                  <a:gd name="connsiteY8" fmla="*/ 373490 h 373507"/>
                  <a:gd name="connsiteX9" fmla="*/ 0 w 901862"/>
                  <a:gd name="connsiteY9" fmla="*/ 330042 h 373507"/>
                  <a:gd name="connsiteX10" fmla="*/ 0 w 901862"/>
                  <a:gd name="connsiteY10" fmla="*/ 156254 h 373507"/>
                  <a:gd name="connsiteX0" fmla="*/ 0 w 901862"/>
                  <a:gd name="connsiteY0" fmla="*/ 156254 h 420677"/>
                  <a:gd name="connsiteX1" fmla="*/ 45639 w 901862"/>
                  <a:gd name="connsiteY1" fmla="*/ 0 h 420677"/>
                  <a:gd name="connsiteX2" fmla="*/ 408216 w 901862"/>
                  <a:gd name="connsiteY2" fmla="*/ 189898 h 420677"/>
                  <a:gd name="connsiteX3" fmla="*/ 792935 w 901862"/>
                  <a:gd name="connsiteY3" fmla="*/ 70414 h 420677"/>
                  <a:gd name="connsiteX4" fmla="*/ 901862 w 901862"/>
                  <a:gd name="connsiteY4" fmla="*/ 156254 h 420677"/>
                  <a:gd name="connsiteX5" fmla="*/ 901862 w 901862"/>
                  <a:gd name="connsiteY5" fmla="*/ 330042 h 420677"/>
                  <a:gd name="connsiteX6" fmla="*/ 858414 w 901862"/>
                  <a:gd name="connsiteY6" fmla="*/ 373490 h 420677"/>
                  <a:gd name="connsiteX7" fmla="*/ 459752 w 901862"/>
                  <a:gd name="connsiteY7" fmla="*/ 336619 h 420677"/>
                  <a:gd name="connsiteX8" fmla="*/ 49971 w 901862"/>
                  <a:gd name="connsiteY8" fmla="*/ 420666 h 420677"/>
                  <a:gd name="connsiteX9" fmla="*/ 0 w 901862"/>
                  <a:gd name="connsiteY9" fmla="*/ 330042 h 420677"/>
                  <a:gd name="connsiteX10" fmla="*/ 0 w 901862"/>
                  <a:gd name="connsiteY10" fmla="*/ 156254 h 420677"/>
                  <a:gd name="connsiteX0" fmla="*/ 0 w 901862"/>
                  <a:gd name="connsiteY0" fmla="*/ 156254 h 460941"/>
                  <a:gd name="connsiteX1" fmla="*/ 45639 w 901862"/>
                  <a:gd name="connsiteY1" fmla="*/ 0 h 460941"/>
                  <a:gd name="connsiteX2" fmla="*/ 408216 w 901862"/>
                  <a:gd name="connsiteY2" fmla="*/ 189898 h 460941"/>
                  <a:gd name="connsiteX3" fmla="*/ 792935 w 901862"/>
                  <a:gd name="connsiteY3" fmla="*/ 70414 h 460941"/>
                  <a:gd name="connsiteX4" fmla="*/ 901862 w 901862"/>
                  <a:gd name="connsiteY4" fmla="*/ 156254 h 460941"/>
                  <a:gd name="connsiteX5" fmla="*/ 901862 w 901862"/>
                  <a:gd name="connsiteY5" fmla="*/ 330042 h 460941"/>
                  <a:gd name="connsiteX6" fmla="*/ 834446 w 901862"/>
                  <a:gd name="connsiteY6" fmla="*/ 460941 h 460941"/>
                  <a:gd name="connsiteX7" fmla="*/ 459752 w 901862"/>
                  <a:gd name="connsiteY7" fmla="*/ 336619 h 460941"/>
                  <a:gd name="connsiteX8" fmla="*/ 49971 w 901862"/>
                  <a:gd name="connsiteY8" fmla="*/ 420666 h 460941"/>
                  <a:gd name="connsiteX9" fmla="*/ 0 w 901862"/>
                  <a:gd name="connsiteY9" fmla="*/ 330042 h 460941"/>
                  <a:gd name="connsiteX10" fmla="*/ 0 w 901862"/>
                  <a:gd name="connsiteY10" fmla="*/ 156254 h 460941"/>
                  <a:gd name="connsiteX0" fmla="*/ 0 w 901862"/>
                  <a:gd name="connsiteY0" fmla="*/ 156254 h 460941"/>
                  <a:gd name="connsiteX1" fmla="*/ 45639 w 901862"/>
                  <a:gd name="connsiteY1" fmla="*/ 0 h 460941"/>
                  <a:gd name="connsiteX2" fmla="*/ 408216 w 901862"/>
                  <a:gd name="connsiteY2" fmla="*/ 189898 h 460941"/>
                  <a:gd name="connsiteX3" fmla="*/ 792935 w 901862"/>
                  <a:gd name="connsiteY3" fmla="*/ 70414 h 460941"/>
                  <a:gd name="connsiteX4" fmla="*/ 901862 w 901862"/>
                  <a:gd name="connsiteY4" fmla="*/ 156254 h 460941"/>
                  <a:gd name="connsiteX5" fmla="*/ 901862 w 901862"/>
                  <a:gd name="connsiteY5" fmla="*/ 330042 h 460941"/>
                  <a:gd name="connsiteX6" fmla="*/ 834446 w 901862"/>
                  <a:gd name="connsiteY6" fmla="*/ 460941 h 460941"/>
                  <a:gd name="connsiteX7" fmla="*/ 459752 w 901862"/>
                  <a:gd name="connsiteY7" fmla="*/ 336619 h 460941"/>
                  <a:gd name="connsiteX8" fmla="*/ 49971 w 901862"/>
                  <a:gd name="connsiteY8" fmla="*/ 420666 h 460941"/>
                  <a:gd name="connsiteX9" fmla="*/ 0 w 901862"/>
                  <a:gd name="connsiteY9" fmla="*/ 330042 h 460941"/>
                  <a:gd name="connsiteX10" fmla="*/ 0 w 901862"/>
                  <a:gd name="connsiteY10" fmla="*/ 156254 h 460941"/>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59752 w 901862"/>
                  <a:gd name="connsiteY7" fmla="*/ 33661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59752 w 901862"/>
                  <a:gd name="connsiteY7" fmla="*/ 33661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49971 w 901862"/>
                  <a:gd name="connsiteY8" fmla="*/ 420666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56254 h 518129"/>
                  <a:gd name="connsiteX1" fmla="*/ 45639 w 901862"/>
                  <a:gd name="connsiteY1" fmla="*/ 0 h 518129"/>
                  <a:gd name="connsiteX2" fmla="*/ 408216 w 901862"/>
                  <a:gd name="connsiteY2" fmla="*/ 189898 h 518129"/>
                  <a:gd name="connsiteX3" fmla="*/ 792935 w 901862"/>
                  <a:gd name="connsiteY3" fmla="*/ 70414 h 518129"/>
                  <a:gd name="connsiteX4" fmla="*/ 901862 w 901862"/>
                  <a:gd name="connsiteY4" fmla="*/ 156254 h 518129"/>
                  <a:gd name="connsiteX5" fmla="*/ 901862 w 901862"/>
                  <a:gd name="connsiteY5" fmla="*/ 330042 h 518129"/>
                  <a:gd name="connsiteX6" fmla="*/ 820718 w 901862"/>
                  <a:gd name="connsiteY6" fmla="*/ 518129 h 518129"/>
                  <a:gd name="connsiteX7" fmla="*/ 449618 w 901862"/>
                  <a:gd name="connsiteY7" fmla="*/ 343309 h 518129"/>
                  <a:gd name="connsiteX8" fmla="*/ 53233 w 901862"/>
                  <a:gd name="connsiteY8" fmla="*/ 444254 h 518129"/>
                  <a:gd name="connsiteX9" fmla="*/ 0 w 901862"/>
                  <a:gd name="connsiteY9" fmla="*/ 330042 h 518129"/>
                  <a:gd name="connsiteX10" fmla="*/ 0 w 901862"/>
                  <a:gd name="connsiteY10" fmla="*/ 156254 h 518129"/>
                  <a:gd name="connsiteX0" fmla="*/ 0 w 901862"/>
                  <a:gd name="connsiteY0" fmla="*/ 171490 h 533365"/>
                  <a:gd name="connsiteX1" fmla="*/ 27185 w 901862"/>
                  <a:gd name="connsiteY1" fmla="*/ 0 h 533365"/>
                  <a:gd name="connsiteX2" fmla="*/ 408216 w 901862"/>
                  <a:gd name="connsiteY2" fmla="*/ 205134 h 533365"/>
                  <a:gd name="connsiteX3" fmla="*/ 792935 w 901862"/>
                  <a:gd name="connsiteY3" fmla="*/ 85650 h 533365"/>
                  <a:gd name="connsiteX4" fmla="*/ 901862 w 901862"/>
                  <a:gd name="connsiteY4" fmla="*/ 171490 h 533365"/>
                  <a:gd name="connsiteX5" fmla="*/ 901862 w 901862"/>
                  <a:gd name="connsiteY5" fmla="*/ 345278 h 533365"/>
                  <a:gd name="connsiteX6" fmla="*/ 820718 w 901862"/>
                  <a:gd name="connsiteY6" fmla="*/ 533365 h 533365"/>
                  <a:gd name="connsiteX7" fmla="*/ 449618 w 901862"/>
                  <a:gd name="connsiteY7" fmla="*/ 358545 h 533365"/>
                  <a:gd name="connsiteX8" fmla="*/ 53233 w 901862"/>
                  <a:gd name="connsiteY8" fmla="*/ 459490 h 533365"/>
                  <a:gd name="connsiteX9" fmla="*/ 0 w 901862"/>
                  <a:gd name="connsiteY9" fmla="*/ 345278 h 533365"/>
                  <a:gd name="connsiteX10" fmla="*/ 0 w 901862"/>
                  <a:gd name="connsiteY10" fmla="*/ 171490 h 53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7" name="圆角矩形 16"/>
            <p:cNvSpPr/>
            <p:nvPr/>
          </p:nvSpPr>
          <p:spPr>
            <a:xfrm>
              <a:off x="700088" y="-4168775"/>
              <a:ext cx="1447800" cy="99060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29" name="Rectangle 11"/>
          <p:cNvSpPr>
            <a:spLocks noChangeArrowheads="1"/>
          </p:cNvSpPr>
          <p:nvPr/>
        </p:nvSpPr>
        <p:spPr bwMode="auto">
          <a:xfrm>
            <a:off x="897223" y="4030756"/>
            <a:ext cx="5694463" cy="2158309"/>
          </a:xfrm>
          <a:prstGeom prst="rect">
            <a:avLst/>
          </a:prstGeom>
          <a:solidFill>
            <a:schemeClr val="accent2"/>
          </a:solidFill>
          <a:ln>
            <a:noFill/>
          </a:ln>
        </p:spPr>
        <p:txBody>
          <a:bodyPr vert="horz" wrap="square" lIns="91395" tIns="45697" rIns="91395" bIns="45697" numCol="1" anchor="t" anchorCtr="0" compatLnSpc="1">
            <a:prstTxWarp prst="textNoShape">
              <a:avLst/>
            </a:prstTxWarp>
          </a:bodyPr>
          <a:lstStyle/>
          <a:p>
            <a:pPr defTabSz="1218674">
              <a:defRPr/>
            </a:pPr>
            <a:endParaRPr lang="zh-CN" altLang="en-US" sz="2399" kern="0">
              <a:solidFill>
                <a:schemeClr val="bg1"/>
              </a:solidFill>
            </a:endParaRPr>
          </a:p>
        </p:txBody>
      </p:sp>
      <p:sp>
        <p:nvSpPr>
          <p:cNvPr id="30" name="Rectangle 8"/>
          <p:cNvSpPr>
            <a:spLocks noChangeArrowheads="1"/>
          </p:cNvSpPr>
          <p:nvPr/>
        </p:nvSpPr>
        <p:spPr bwMode="auto">
          <a:xfrm>
            <a:off x="897223" y="1778549"/>
            <a:ext cx="5694460" cy="2150831"/>
          </a:xfrm>
          <a:prstGeom prst="rect">
            <a:avLst/>
          </a:prstGeom>
          <a:solidFill>
            <a:schemeClr val="accent1"/>
          </a:solidFill>
          <a:ln>
            <a:noFill/>
          </a:ln>
        </p:spPr>
        <p:txBody>
          <a:bodyPr vert="horz" wrap="square" lIns="91395" tIns="45697" rIns="91395" bIns="45697" numCol="1" anchor="t" anchorCtr="0" compatLnSpc="1">
            <a:prstTxWarp prst="textNoShape">
              <a:avLst/>
            </a:prstTxWarp>
          </a:bodyPr>
          <a:lstStyle/>
          <a:p>
            <a:pPr defTabSz="1218674">
              <a:defRPr/>
            </a:pPr>
            <a:endParaRPr lang="zh-CN" altLang="en-US" sz="2399" kern="0">
              <a:solidFill>
                <a:schemeClr val="bg1"/>
              </a:solidFill>
            </a:endParaRPr>
          </a:p>
        </p:txBody>
      </p:sp>
      <p:sp>
        <p:nvSpPr>
          <p:cNvPr id="31" name="TextBox 30"/>
          <p:cNvSpPr txBox="1"/>
          <p:nvPr/>
        </p:nvSpPr>
        <p:spPr>
          <a:xfrm>
            <a:off x="1225157" y="1830991"/>
            <a:ext cx="1856508" cy="437061"/>
          </a:xfrm>
          <a:prstGeom prst="rect">
            <a:avLst/>
          </a:prstGeom>
          <a:noFill/>
        </p:spPr>
        <p:txBody>
          <a:bodyPr wrap="none" lIns="91395" tIns="45697" rIns="91395" bIns="45697" rtlCol="0">
            <a:spAutoFit/>
          </a:bodyPr>
          <a:lstStyle/>
          <a:p>
            <a:pPr>
              <a:lnSpc>
                <a:spcPct val="120000"/>
              </a:lnSpc>
            </a:pPr>
            <a:r>
              <a:rPr lang="zh-CN" altLang="en-US" sz="186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86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Box 31"/>
          <p:cNvSpPr txBox="1"/>
          <p:nvPr/>
        </p:nvSpPr>
        <p:spPr>
          <a:xfrm>
            <a:off x="1225158" y="4405388"/>
            <a:ext cx="1856508" cy="437061"/>
          </a:xfrm>
          <a:prstGeom prst="rect">
            <a:avLst/>
          </a:prstGeom>
          <a:noFill/>
        </p:spPr>
        <p:txBody>
          <a:bodyPr wrap="none" lIns="91395" tIns="45697" rIns="91395" bIns="45697"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1B323D"/>
                </a:solidFill>
                <a:effectLst/>
                <a:uLnTx/>
                <a:uFillTx/>
                <a:latin typeface="微软雅黑"/>
                <a:ea typeface="微软雅黑"/>
              </a:defRPr>
            </a:lvl1pPr>
          </a:lstStyle>
          <a:p>
            <a:pPr>
              <a:lnSpc>
                <a:spcPct val="120000"/>
              </a:lnSpc>
            </a:pPr>
            <a:r>
              <a:rPr lang="zh-CN" altLang="en-US" sz="186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86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33"/>
          <p:cNvSpPr txBox="1"/>
          <p:nvPr/>
        </p:nvSpPr>
        <p:spPr>
          <a:xfrm>
            <a:off x="1225157" y="2369365"/>
            <a:ext cx="4582811" cy="873847"/>
          </a:xfrm>
          <a:prstGeom prst="rect">
            <a:avLst/>
          </a:prstGeom>
          <a:noFill/>
        </p:spPr>
        <p:txBody>
          <a:bodyPr wrap="square" lIns="91395" tIns="45697" rIns="91395" bIns="45697" rtlCol="0">
            <a:spAutoFit/>
          </a:bodyPr>
          <a:lstStyle/>
          <a:p>
            <a:pPr>
              <a:lnSpc>
                <a:spcPct val="127000"/>
              </a:lnSpc>
            </a:pPr>
            <a:r>
              <a:rPr lang="zh-CN" altLang="en-US" sz="1333" dirty="0">
                <a:solidFill>
                  <a:schemeClr val="bg1"/>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a:t>
            </a:r>
            <a:endParaRPr lang="en-GB" altLang="zh-CN" sz="1333"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5" name="TextBox 34"/>
          <p:cNvSpPr txBox="1"/>
          <p:nvPr/>
        </p:nvSpPr>
        <p:spPr>
          <a:xfrm>
            <a:off x="1225160" y="4806593"/>
            <a:ext cx="4654661" cy="873847"/>
          </a:xfrm>
          <a:prstGeom prst="rect">
            <a:avLst/>
          </a:prstGeom>
          <a:noFill/>
        </p:spPr>
        <p:txBody>
          <a:bodyPr wrap="square" lIns="91395" tIns="45697" rIns="91395" bIns="45697" rtlCol="0">
            <a:spAutoFit/>
          </a:bodyPr>
          <a:lstStyle/>
          <a:p>
            <a:pPr>
              <a:lnSpc>
                <a:spcPct val="127000"/>
              </a:lnSpc>
            </a:pPr>
            <a:r>
              <a:rPr lang="zh-CN" altLang="en-US" sz="1333" dirty="0">
                <a:solidFill>
                  <a:schemeClr val="bg1"/>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a:t>
            </a:r>
            <a:endParaRPr lang="en-GB" altLang="zh-CN" sz="1333"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文本框 27"/>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1078208161"/>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1+#ppt_w/2"/>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160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up)">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P spid="32" grpId="0"/>
      <p:bldP spid="34"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47631" y="1865440"/>
            <a:ext cx="2627576" cy="285915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p:cNvSpPr/>
          <p:nvPr/>
        </p:nvSpPr>
        <p:spPr>
          <a:xfrm flipH="1">
            <a:off x="1226397" y="1767760"/>
            <a:ext cx="2844648" cy="4157517"/>
          </a:xfrm>
          <a:prstGeom prst="rect">
            <a:avLst/>
          </a:prstGeom>
          <a:no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7" name="组合 26"/>
          <p:cNvGrpSpPr>
            <a:grpSpLocks/>
          </p:cNvGrpSpPr>
          <p:nvPr/>
        </p:nvGrpSpPr>
        <p:grpSpPr bwMode="auto">
          <a:xfrm>
            <a:off x="1226397" y="4993818"/>
            <a:ext cx="3124688" cy="1029137"/>
            <a:chOff x="487216" y="2038614"/>
            <a:chExt cx="2343977" cy="772457"/>
          </a:xfrm>
        </p:grpSpPr>
        <p:sp>
          <p:nvSpPr>
            <p:cNvPr id="28" name="Content Placeholder 2"/>
            <p:cNvSpPr txBox="1">
              <a:spLocks/>
            </p:cNvSpPr>
            <p:nvPr/>
          </p:nvSpPr>
          <p:spPr>
            <a:xfrm>
              <a:off x="860124" y="2345595"/>
              <a:ext cx="1971069" cy="465476"/>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dirty="0">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487216" y="2038614"/>
              <a:ext cx="2106808" cy="315670"/>
            </a:xfrm>
            <a:prstGeom prst="rect">
              <a:avLst/>
            </a:prstGeom>
            <a:noFill/>
          </p:spPr>
          <p:txBody>
            <a:bodyPr wrap="square">
              <a:spAutoFit/>
            </a:bodyPr>
            <a:lstStyle/>
            <a:p>
              <a:pPr algn="ctr"/>
              <a:r>
                <a:rPr lang="zh-CN" altLang="en-US" sz="2133" dirty="0">
                  <a:solidFill>
                    <a:schemeClr val="bg2"/>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sp>
        <p:nvSpPr>
          <p:cNvPr id="30" name="矩形 29"/>
          <p:cNvSpPr/>
          <p:nvPr/>
        </p:nvSpPr>
        <p:spPr>
          <a:xfrm>
            <a:off x="4788484" y="1865440"/>
            <a:ext cx="2627576" cy="285915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 name="矩形 30"/>
          <p:cNvSpPr/>
          <p:nvPr/>
        </p:nvSpPr>
        <p:spPr>
          <a:xfrm flipH="1">
            <a:off x="4667251" y="1767760"/>
            <a:ext cx="2844648" cy="4157517"/>
          </a:xfrm>
          <a:prstGeom prst="rect">
            <a:avLst/>
          </a:prstGeom>
          <a:noFill/>
          <a:ln w="508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2" name="组合 31"/>
          <p:cNvGrpSpPr>
            <a:grpSpLocks/>
          </p:cNvGrpSpPr>
          <p:nvPr/>
        </p:nvGrpSpPr>
        <p:grpSpPr bwMode="auto">
          <a:xfrm>
            <a:off x="4703372" y="4993820"/>
            <a:ext cx="2752797" cy="797219"/>
            <a:chOff x="514313" y="2038614"/>
            <a:chExt cx="2065004" cy="598382"/>
          </a:xfrm>
        </p:grpSpPr>
        <p:sp>
          <p:nvSpPr>
            <p:cNvPr id="33" name="Content Placeholder 2"/>
            <p:cNvSpPr txBox="1">
              <a:spLocks/>
            </p:cNvSpPr>
            <p:nvPr/>
          </p:nvSpPr>
          <p:spPr>
            <a:xfrm>
              <a:off x="578159" y="2171520"/>
              <a:ext cx="1971069" cy="465476"/>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759" dirty="0">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p:cNvSpPr txBox="1"/>
            <p:nvPr/>
          </p:nvSpPr>
          <p:spPr>
            <a:xfrm>
              <a:off x="514313" y="2038614"/>
              <a:ext cx="2065004" cy="315670"/>
            </a:xfrm>
            <a:prstGeom prst="rect">
              <a:avLst/>
            </a:prstGeom>
            <a:noFill/>
          </p:spPr>
          <p:txBody>
            <a:bodyPr wrap="square">
              <a:spAutoFit/>
            </a:bodyPr>
            <a:lstStyle/>
            <a:p>
              <a:pPr algn="ctr"/>
              <a:r>
                <a:rPr lang="zh-CN" altLang="en-US" sz="2133" dirty="0">
                  <a:solidFill>
                    <a:schemeClr val="bg2"/>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sp>
        <p:nvSpPr>
          <p:cNvPr id="35" name="矩形 34"/>
          <p:cNvSpPr/>
          <p:nvPr/>
        </p:nvSpPr>
        <p:spPr>
          <a:xfrm>
            <a:off x="8265461" y="1865440"/>
            <a:ext cx="2627576" cy="2859157"/>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p:cNvSpPr/>
          <p:nvPr/>
        </p:nvSpPr>
        <p:spPr>
          <a:xfrm flipH="1">
            <a:off x="8144228" y="1767760"/>
            <a:ext cx="2844648" cy="4157517"/>
          </a:xfrm>
          <a:prstGeom prst="rect">
            <a:avLst/>
          </a:prstGeom>
          <a:noFill/>
          <a:ln w="508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7" name="组合 36"/>
          <p:cNvGrpSpPr>
            <a:grpSpLocks/>
          </p:cNvGrpSpPr>
          <p:nvPr/>
        </p:nvGrpSpPr>
        <p:grpSpPr bwMode="auto">
          <a:xfrm>
            <a:off x="8144229" y="4993820"/>
            <a:ext cx="2844648" cy="797219"/>
            <a:chOff x="487217" y="2038614"/>
            <a:chExt cx="2133905" cy="598382"/>
          </a:xfrm>
        </p:grpSpPr>
        <p:sp>
          <p:nvSpPr>
            <p:cNvPr id="38" name="Content Placeholder 2"/>
            <p:cNvSpPr txBox="1">
              <a:spLocks/>
            </p:cNvSpPr>
            <p:nvPr/>
          </p:nvSpPr>
          <p:spPr>
            <a:xfrm>
              <a:off x="578159" y="2171520"/>
              <a:ext cx="1971069" cy="465476"/>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759" dirty="0">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487217" y="2038614"/>
              <a:ext cx="2133905" cy="315670"/>
            </a:xfrm>
            <a:prstGeom prst="rect">
              <a:avLst/>
            </a:prstGeom>
            <a:noFill/>
          </p:spPr>
          <p:txBody>
            <a:bodyPr wrap="square">
              <a:spAutoFit/>
            </a:bodyPr>
            <a:lstStyle/>
            <a:p>
              <a:pPr algn="ctr"/>
              <a:r>
                <a:rPr lang="zh-CN" altLang="en-US" sz="2133" dirty="0">
                  <a:solidFill>
                    <a:schemeClr val="bg2"/>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sp>
        <p:nvSpPr>
          <p:cNvPr id="17" name="文本框 16"/>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4114842017"/>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750"/>
                            </p:stCondLst>
                            <p:childTnLst>
                              <p:par>
                                <p:cTn id="12" presetID="2" presetClass="entr" presetSubtype="8" decel="10000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0-#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2" presetClass="entr" presetSubtype="4"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par>
                                <p:cTn id="20" presetID="22" presetClass="entr" presetSubtype="1" fill="hold" grpId="0" nodeType="withEffect">
                                  <p:stCondLst>
                                    <p:cond delay="25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par>
                          <p:cTn id="23" fill="hold">
                            <p:stCondLst>
                              <p:cond delay="2000"/>
                            </p:stCondLst>
                            <p:childTnLst>
                              <p:par>
                                <p:cTn id="24" presetID="2" presetClass="entr" presetSubtype="8" decel="100000"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0-#ppt_w/2"/>
                                          </p:val>
                                        </p:tav>
                                        <p:tav tm="100000">
                                          <p:val>
                                            <p:strVal val="#ppt_x"/>
                                          </p:val>
                                        </p:tav>
                                      </p:tavLst>
                                    </p:anim>
                                    <p:anim calcmode="lin" valueType="num">
                                      <p:cBhvr additive="base">
                                        <p:cTn id="27" dur="500" fill="hold"/>
                                        <p:tgtEl>
                                          <p:spTgt spid="32"/>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5"/>
                                        </p:tgtEl>
                                        <p:attrNameLst>
                                          <p:attrName>style.visibility</p:attrName>
                                        </p:attrNameLst>
                                      </p:cBhvr>
                                      <p:to>
                                        <p:strVal val="visible"/>
                                      </p:to>
                                    </p:set>
                                    <p:animEffect transition="in" filter="wipe(up)">
                                      <p:cBhvr>
                                        <p:cTn id="34" dur="500"/>
                                        <p:tgtEl>
                                          <p:spTgt spid="35"/>
                                        </p:tgtEl>
                                      </p:cBhvr>
                                    </p:animEffect>
                                  </p:childTnLst>
                                </p:cTn>
                              </p:par>
                            </p:childTnLst>
                          </p:cTn>
                        </p:par>
                        <p:par>
                          <p:cTn id="35" fill="hold">
                            <p:stCondLst>
                              <p:cond delay="3250"/>
                            </p:stCondLst>
                            <p:childTnLst>
                              <p:par>
                                <p:cTn id="36" presetID="2" presetClass="entr" presetSubtype="8" decel="100000"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fill="hold"/>
                                        <p:tgtEl>
                                          <p:spTgt spid="37"/>
                                        </p:tgtEl>
                                        <p:attrNameLst>
                                          <p:attrName>ppt_x</p:attrName>
                                        </p:attrNameLst>
                                      </p:cBhvr>
                                      <p:tavLst>
                                        <p:tav tm="0">
                                          <p:val>
                                            <p:strVal val="0-#ppt_w/2"/>
                                          </p:val>
                                        </p:tav>
                                        <p:tav tm="100000">
                                          <p:val>
                                            <p:strVal val="#ppt_x"/>
                                          </p:val>
                                        </p:tav>
                                      </p:tavLst>
                                    </p:anim>
                                    <p:anim calcmode="lin" valueType="num">
                                      <p:cBhvr additive="base">
                                        <p:cTn id="39"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30" grpId="0" animBg="1"/>
      <p:bldP spid="31" grpId="0" animBg="1"/>
      <p:bldP spid="35"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Hexagon 43"/>
          <p:cNvSpPr/>
          <p:nvPr/>
        </p:nvSpPr>
        <p:spPr>
          <a:xfrm>
            <a:off x="421131" y="1892830"/>
            <a:ext cx="3138807" cy="2705869"/>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3" tIns="60956" rIns="121913" bIns="60956" numCol="1" spcCol="0" rtlCol="0" fromWordArt="0" anchor="ctr" anchorCtr="0" forceAA="0" compatLnSpc="1">
            <a:prstTxWarp prst="textNoShape">
              <a:avLst/>
            </a:prstTxWarp>
            <a:noAutofit/>
          </a:bodyPr>
          <a:lstStyle/>
          <a:p>
            <a:pPr algn="ctr"/>
            <a:endParaRPr lang="en-US" sz="1707">
              <a:solidFill>
                <a:srgbClr val="C00000"/>
              </a:solidFill>
            </a:endParaRPr>
          </a:p>
        </p:txBody>
      </p:sp>
      <p:sp>
        <p:nvSpPr>
          <p:cNvPr id="36" name="Hexagon 35"/>
          <p:cNvSpPr/>
          <p:nvPr/>
        </p:nvSpPr>
        <p:spPr>
          <a:xfrm>
            <a:off x="3208855" y="1892830"/>
            <a:ext cx="3138807" cy="2705869"/>
          </a:xfrm>
          <a:prstGeom prst="hexagon">
            <a:avLst/>
          </a:prstGeom>
          <a:blipFill dpi="0" rotWithShape="1">
            <a:blip r:embed="rId4" cstate="print">
              <a:extLst>
                <a:ext uri="{28A0092B-C50C-407E-A947-70E740481C1C}">
                  <a14:useLocalDpi xmlns:a14="http://schemas.microsoft.com/office/drawing/2010/main" val="0"/>
                </a:ext>
              </a:extLst>
            </a:blip>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3" tIns="60956" rIns="121913" bIns="60956" numCol="1" spcCol="0" rtlCol="0" fromWordArt="0" anchor="ctr" anchorCtr="0" forceAA="0" compatLnSpc="1">
            <a:prstTxWarp prst="textNoShape">
              <a:avLst/>
            </a:prstTxWarp>
            <a:noAutofit/>
          </a:bodyPr>
          <a:lstStyle/>
          <a:p>
            <a:pPr algn="ctr"/>
            <a:endParaRPr lang="en-US" sz="1707">
              <a:solidFill>
                <a:srgbClr val="C00000"/>
              </a:solidFill>
            </a:endParaRPr>
          </a:p>
        </p:txBody>
      </p:sp>
      <p:sp>
        <p:nvSpPr>
          <p:cNvPr id="40" name="Hexagon 39"/>
          <p:cNvSpPr/>
          <p:nvPr/>
        </p:nvSpPr>
        <p:spPr>
          <a:xfrm>
            <a:off x="5996578" y="1892830"/>
            <a:ext cx="3138807" cy="2705869"/>
          </a:xfrm>
          <a:prstGeom prst="hexagon">
            <a:avLst/>
          </a:prstGeom>
          <a:blipFill dpi="0" rotWithShape="1">
            <a:blip r:embed="rId5" cstate="print">
              <a:extLst>
                <a:ext uri="{28A0092B-C50C-407E-A947-70E740481C1C}">
                  <a14:useLocalDpi xmlns:a14="http://schemas.microsoft.com/office/drawing/2010/main" val="0"/>
                </a:ext>
              </a:extLst>
            </a:blip>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3" tIns="60956" rIns="121913" bIns="60956" numCol="1" spcCol="0" rtlCol="0" fromWordArt="0" anchor="ctr" anchorCtr="0" forceAA="0" compatLnSpc="1">
            <a:prstTxWarp prst="textNoShape">
              <a:avLst/>
            </a:prstTxWarp>
            <a:noAutofit/>
          </a:bodyPr>
          <a:lstStyle/>
          <a:p>
            <a:pPr algn="ctr"/>
            <a:endParaRPr lang="en-US" sz="1707">
              <a:solidFill>
                <a:srgbClr val="C00000"/>
              </a:solidFill>
            </a:endParaRPr>
          </a:p>
        </p:txBody>
      </p:sp>
      <p:sp>
        <p:nvSpPr>
          <p:cNvPr id="41" name="Hexagon 40"/>
          <p:cNvSpPr/>
          <p:nvPr/>
        </p:nvSpPr>
        <p:spPr>
          <a:xfrm>
            <a:off x="8784299" y="1892830"/>
            <a:ext cx="3138807" cy="2705869"/>
          </a:xfrm>
          <a:prstGeom prst="hexagon">
            <a:avLst/>
          </a:prstGeom>
          <a:blipFill dpi="0" rotWithShape="1">
            <a:blip r:embed="rId6" cstate="print">
              <a:extLst>
                <a:ext uri="{28A0092B-C50C-407E-A947-70E740481C1C}">
                  <a14:useLocalDpi xmlns:a14="http://schemas.microsoft.com/office/drawing/2010/main" val="0"/>
                </a:ext>
              </a:extLst>
            </a:blip>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3" tIns="60956" rIns="121913" bIns="60956" numCol="1" spcCol="0" rtlCol="0" fromWordArt="0" anchor="ctr" anchorCtr="0" forceAA="0" compatLnSpc="1">
            <a:prstTxWarp prst="textNoShape">
              <a:avLst/>
            </a:prstTxWarp>
            <a:noAutofit/>
          </a:bodyPr>
          <a:lstStyle/>
          <a:p>
            <a:pPr algn="ctr"/>
            <a:endParaRPr lang="en-US" sz="1707">
              <a:solidFill>
                <a:srgbClr val="C00000"/>
              </a:solidFill>
            </a:endParaRPr>
          </a:p>
        </p:txBody>
      </p:sp>
      <p:sp>
        <p:nvSpPr>
          <p:cNvPr id="61" name="TextBox 60"/>
          <p:cNvSpPr txBox="1"/>
          <p:nvPr/>
        </p:nvSpPr>
        <p:spPr>
          <a:xfrm>
            <a:off x="770657" y="4957517"/>
            <a:ext cx="10746151" cy="1262077"/>
          </a:xfrm>
          <a:prstGeom prst="rect">
            <a:avLst/>
          </a:prstGeom>
          <a:noFill/>
        </p:spPr>
        <p:txBody>
          <a:bodyPr wrap="square" rtlCol="0">
            <a:spAutoFit/>
          </a:bodyPr>
          <a:lstStyle/>
          <a:p>
            <a:pPr>
              <a:lnSpc>
                <a:spcPct val="150000"/>
              </a:lnSpc>
            </a:pPr>
            <a:r>
              <a:rPr lang="zh-CN" altLang="en-US" sz="2133" dirty="0">
                <a:solidFill>
                  <a:schemeClr val="bg2"/>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1467" dirty="0">
                <a:solidFill>
                  <a:schemeClr val="bg2"/>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8" name="文本框 7"/>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2794782433"/>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up)">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6" grpId="0" animBg="1"/>
      <p:bldP spid="40" grpId="0" animBg="1"/>
      <p:bldP spid="41" grpId="0" animBg="1"/>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燕尾形箭头 2"/>
          <p:cNvSpPr>
            <a:spLocks noChangeArrowheads="1"/>
          </p:cNvSpPr>
          <p:nvPr/>
        </p:nvSpPr>
        <p:spPr bwMode="auto">
          <a:xfrm>
            <a:off x="1438277" y="3624263"/>
            <a:ext cx="9405939" cy="228600"/>
          </a:xfrm>
          <a:prstGeom prst="notchedRightArrow">
            <a:avLst>
              <a:gd name="adj1" fmla="val 50000"/>
              <a:gd name="adj2" fmla="val 49908"/>
            </a:avLst>
          </a:prstGeom>
          <a:solidFill>
            <a:schemeClr val="accent1"/>
          </a:solidFill>
          <a:ln>
            <a:solidFill>
              <a:schemeClr val="bg1"/>
            </a:solidFill>
          </a:ln>
          <a:effectLst/>
        </p:spPr>
        <p:txBody>
          <a:bodyPr lIns="91427" tIns="45715" rIns="91427" bIns="45715"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1600">
              <a:solidFill>
                <a:schemeClr val="bg2"/>
              </a:solidFill>
              <a:latin typeface="微软雅黑" pitchFamily="34" charset="-122"/>
              <a:ea typeface="微软雅黑" pitchFamily="34" charset="-122"/>
              <a:sym typeface="Arial" pitchFamily="34" charset="0"/>
            </a:endParaRPr>
          </a:p>
        </p:txBody>
      </p:sp>
      <p:sp>
        <p:nvSpPr>
          <p:cNvPr id="38" name="椭圆 8"/>
          <p:cNvSpPr>
            <a:spLocks noChangeArrowheads="1"/>
          </p:cNvSpPr>
          <p:nvPr/>
        </p:nvSpPr>
        <p:spPr bwMode="auto">
          <a:xfrm>
            <a:off x="4779970" y="3654425"/>
            <a:ext cx="166687" cy="166688"/>
          </a:xfrm>
          <a:prstGeom prst="ellipse">
            <a:avLst/>
          </a:prstGeom>
          <a:solidFill>
            <a:schemeClr val="accent2"/>
          </a:solidFill>
          <a:ln>
            <a:noFill/>
          </a:ln>
          <a:effectLst/>
        </p:spPr>
        <p:txBody>
          <a:bodyPr lIns="91427" tIns="45715" rIns="91427" bIns="45715"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1600">
              <a:solidFill>
                <a:schemeClr val="bg2"/>
              </a:solidFill>
              <a:latin typeface="微软雅黑" pitchFamily="34" charset="-122"/>
              <a:ea typeface="微软雅黑" pitchFamily="34" charset="-122"/>
              <a:sym typeface="Arial" pitchFamily="34" charset="0"/>
            </a:endParaRPr>
          </a:p>
        </p:txBody>
      </p:sp>
      <p:sp>
        <p:nvSpPr>
          <p:cNvPr id="39" name="椭圆 9"/>
          <p:cNvSpPr>
            <a:spLocks noChangeArrowheads="1"/>
          </p:cNvSpPr>
          <p:nvPr/>
        </p:nvSpPr>
        <p:spPr bwMode="auto">
          <a:xfrm>
            <a:off x="7275519" y="3654425"/>
            <a:ext cx="166687" cy="166688"/>
          </a:xfrm>
          <a:prstGeom prst="ellipse">
            <a:avLst/>
          </a:prstGeom>
          <a:solidFill>
            <a:schemeClr val="accent2"/>
          </a:solidFill>
          <a:ln>
            <a:noFill/>
          </a:ln>
          <a:effectLst/>
        </p:spPr>
        <p:txBody>
          <a:bodyPr lIns="91427" tIns="45715" rIns="91427" bIns="45715"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1600">
              <a:solidFill>
                <a:schemeClr val="bg2"/>
              </a:solidFill>
              <a:latin typeface="微软雅黑" pitchFamily="34" charset="-122"/>
              <a:ea typeface="微软雅黑" pitchFamily="34" charset="-122"/>
              <a:sym typeface="Arial" pitchFamily="34" charset="0"/>
            </a:endParaRPr>
          </a:p>
        </p:txBody>
      </p:sp>
      <p:sp>
        <p:nvSpPr>
          <p:cNvPr id="41" name="椭圆 10"/>
          <p:cNvSpPr>
            <a:spLocks noChangeArrowheads="1"/>
          </p:cNvSpPr>
          <p:nvPr/>
        </p:nvSpPr>
        <p:spPr bwMode="auto">
          <a:xfrm>
            <a:off x="9755194" y="3654425"/>
            <a:ext cx="166687" cy="166688"/>
          </a:xfrm>
          <a:prstGeom prst="ellipse">
            <a:avLst/>
          </a:prstGeom>
          <a:solidFill>
            <a:schemeClr val="accent2"/>
          </a:solidFill>
          <a:ln>
            <a:noFill/>
          </a:ln>
          <a:effectLst/>
        </p:spPr>
        <p:txBody>
          <a:bodyPr lIns="91427" tIns="45715" rIns="91427" bIns="45715"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1600">
              <a:solidFill>
                <a:schemeClr val="bg2"/>
              </a:solidFill>
              <a:latin typeface="微软雅黑" pitchFamily="34" charset="-122"/>
              <a:ea typeface="微软雅黑" pitchFamily="34" charset="-122"/>
              <a:sym typeface="Arial" pitchFamily="34" charset="0"/>
            </a:endParaRPr>
          </a:p>
        </p:txBody>
      </p:sp>
      <p:sp>
        <p:nvSpPr>
          <p:cNvPr id="54" name="椭圆 11"/>
          <p:cNvSpPr>
            <a:spLocks noChangeArrowheads="1"/>
          </p:cNvSpPr>
          <p:nvPr/>
        </p:nvSpPr>
        <p:spPr bwMode="auto">
          <a:xfrm>
            <a:off x="2298700" y="3654425"/>
            <a:ext cx="166688" cy="166688"/>
          </a:xfrm>
          <a:prstGeom prst="ellipse">
            <a:avLst/>
          </a:prstGeom>
          <a:solidFill>
            <a:schemeClr val="accent2"/>
          </a:solidFill>
          <a:ln>
            <a:noFill/>
          </a:ln>
          <a:effectLst/>
        </p:spPr>
        <p:txBody>
          <a:bodyPr lIns="91427" tIns="45715" rIns="91427" bIns="45715"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1600">
              <a:solidFill>
                <a:schemeClr val="bg2"/>
              </a:solidFill>
              <a:latin typeface="微软雅黑" pitchFamily="34" charset="-122"/>
              <a:ea typeface="微软雅黑" pitchFamily="34" charset="-122"/>
              <a:sym typeface="Arial" pitchFamily="34" charset="0"/>
            </a:endParaRPr>
          </a:p>
        </p:txBody>
      </p:sp>
      <p:grpSp>
        <p:nvGrpSpPr>
          <p:cNvPr id="55" name="组合 12"/>
          <p:cNvGrpSpPr>
            <a:grpSpLocks/>
          </p:cNvGrpSpPr>
          <p:nvPr/>
        </p:nvGrpSpPr>
        <p:grpSpPr bwMode="auto">
          <a:xfrm>
            <a:off x="4394752" y="2668862"/>
            <a:ext cx="958433" cy="461665"/>
            <a:chOff x="70647" y="280955"/>
            <a:chExt cx="958429" cy="461663"/>
          </a:xfrm>
        </p:grpSpPr>
        <p:sp>
          <p:nvSpPr>
            <p:cNvPr id="56" name="文本框 38"/>
            <p:cNvSpPr>
              <a:spLocks noChangeArrowheads="1"/>
            </p:cNvSpPr>
            <p:nvPr/>
          </p:nvSpPr>
          <p:spPr bwMode="auto">
            <a:xfrm>
              <a:off x="70647" y="280955"/>
              <a:ext cx="95842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b="1" dirty="0">
                  <a:solidFill>
                    <a:schemeClr val="bg2"/>
                  </a:solidFill>
                  <a:latin typeface="微软雅黑" pitchFamily="34" charset="-122"/>
                  <a:ea typeface="微软雅黑" pitchFamily="34" charset="-122"/>
                  <a:sym typeface="Arial" pitchFamily="34" charset="0"/>
                </a:rPr>
                <a:t>五月</a:t>
              </a:r>
              <a:endParaRPr lang="zh-CN" altLang="en-US" sz="2400" b="1" baseline="-3000" dirty="0">
                <a:solidFill>
                  <a:schemeClr val="bg2"/>
                </a:solidFill>
                <a:latin typeface="微软雅黑" pitchFamily="34" charset="-122"/>
                <a:ea typeface="微软雅黑" pitchFamily="34" charset="-122"/>
                <a:sym typeface="Arial" pitchFamily="34" charset="0"/>
              </a:endParaRPr>
            </a:p>
          </p:txBody>
        </p:sp>
      </p:grpSp>
      <p:grpSp>
        <p:nvGrpSpPr>
          <p:cNvPr id="57" name="组合 4"/>
          <p:cNvGrpSpPr>
            <a:grpSpLocks/>
          </p:cNvGrpSpPr>
          <p:nvPr/>
        </p:nvGrpSpPr>
        <p:grpSpPr bwMode="auto">
          <a:xfrm>
            <a:off x="1924725" y="2668862"/>
            <a:ext cx="853735" cy="535531"/>
            <a:chOff x="54145" y="252681"/>
            <a:chExt cx="853730" cy="535528"/>
          </a:xfrm>
        </p:grpSpPr>
        <p:sp>
          <p:nvSpPr>
            <p:cNvPr id="58" name="文本框 39"/>
            <p:cNvSpPr>
              <a:spLocks noChangeArrowheads="1"/>
            </p:cNvSpPr>
            <p:nvPr/>
          </p:nvSpPr>
          <p:spPr bwMode="auto">
            <a:xfrm>
              <a:off x="54145" y="252681"/>
              <a:ext cx="853730" cy="53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120000"/>
                </a:lnSpc>
              </a:pPr>
              <a:r>
                <a:rPr lang="zh-CN" altLang="en-US" sz="2400" b="1" dirty="0">
                  <a:solidFill>
                    <a:schemeClr val="bg2"/>
                  </a:solidFill>
                  <a:latin typeface="微软雅黑" pitchFamily="34" charset="-122"/>
                  <a:ea typeface="微软雅黑" pitchFamily="34" charset="-122"/>
                  <a:sym typeface="Arial" pitchFamily="34" charset="0"/>
                </a:rPr>
                <a:t>四月</a:t>
              </a:r>
              <a:endParaRPr lang="zh-CN" altLang="en-US" sz="2400" b="1" baseline="-3000" dirty="0">
                <a:solidFill>
                  <a:schemeClr val="bg2"/>
                </a:solidFill>
                <a:latin typeface="微软雅黑" pitchFamily="34" charset="-122"/>
                <a:ea typeface="微软雅黑" pitchFamily="34" charset="-122"/>
                <a:sym typeface="Arial" pitchFamily="34" charset="0"/>
              </a:endParaRPr>
            </a:p>
          </p:txBody>
        </p:sp>
      </p:grpSp>
      <p:grpSp>
        <p:nvGrpSpPr>
          <p:cNvPr id="59" name="组合 14"/>
          <p:cNvGrpSpPr>
            <a:grpSpLocks/>
          </p:cNvGrpSpPr>
          <p:nvPr/>
        </p:nvGrpSpPr>
        <p:grpSpPr bwMode="auto">
          <a:xfrm>
            <a:off x="9439499" y="2668862"/>
            <a:ext cx="996372" cy="461665"/>
            <a:chOff x="70649" y="309227"/>
            <a:chExt cx="996367" cy="461663"/>
          </a:xfrm>
        </p:grpSpPr>
        <p:sp>
          <p:nvSpPr>
            <p:cNvPr id="60" name="文本框 40"/>
            <p:cNvSpPr>
              <a:spLocks noChangeArrowheads="1"/>
            </p:cNvSpPr>
            <p:nvPr/>
          </p:nvSpPr>
          <p:spPr bwMode="auto">
            <a:xfrm>
              <a:off x="70649" y="309227"/>
              <a:ext cx="99636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b="1" dirty="0">
                  <a:solidFill>
                    <a:schemeClr val="bg2"/>
                  </a:solidFill>
                  <a:latin typeface="微软雅黑" pitchFamily="34" charset="-122"/>
                  <a:ea typeface="微软雅黑" pitchFamily="34" charset="-122"/>
                  <a:sym typeface="Arial" pitchFamily="34" charset="0"/>
                </a:rPr>
                <a:t>七月</a:t>
              </a:r>
              <a:endParaRPr lang="zh-CN" altLang="en-US" sz="2400" b="1" baseline="-3000" dirty="0">
                <a:solidFill>
                  <a:schemeClr val="bg2"/>
                </a:solidFill>
                <a:latin typeface="微软雅黑" pitchFamily="34" charset="-122"/>
                <a:ea typeface="微软雅黑" pitchFamily="34" charset="-122"/>
                <a:sym typeface="Arial" pitchFamily="34" charset="0"/>
              </a:endParaRPr>
            </a:p>
          </p:txBody>
        </p:sp>
      </p:grpSp>
      <p:grpSp>
        <p:nvGrpSpPr>
          <p:cNvPr id="61" name="组合 13"/>
          <p:cNvGrpSpPr>
            <a:grpSpLocks/>
          </p:cNvGrpSpPr>
          <p:nvPr/>
        </p:nvGrpSpPr>
        <p:grpSpPr bwMode="auto">
          <a:xfrm>
            <a:off x="6969477" y="2668862"/>
            <a:ext cx="853735" cy="535531"/>
            <a:chOff x="54145" y="280955"/>
            <a:chExt cx="853730" cy="535527"/>
          </a:xfrm>
        </p:grpSpPr>
        <p:sp>
          <p:nvSpPr>
            <p:cNvPr id="62" name="文本框 41"/>
            <p:cNvSpPr>
              <a:spLocks noChangeArrowheads="1"/>
            </p:cNvSpPr>
            <p:nvPr/>
          </p:nvSpPr>
          <p:spPr bwMode="auto">
            <a:xfrm>
              <a:off x="54145" y="280955"/>
              <a:ext cx="853730" cy="53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120000"/>
                </a:lnSpc>
              </a:pPr>
              <a:r>
                <a:rPr lang="zh-CN" altLang="en-US" sz="2400" b="1" dirty="0">
                  <a:solidFill>
                    <a:schemeClr val="bg2"/>
                  </a:solidFill>
                  <a:latin typeface="微软雅黑" pitchFamily="34" charset="-122"/>
                  <a:ea typeface="微软雅黑" pitchFamily="34" charset="-122"/>
                  <a:sym typeface="Arial" pitchFamily="34" charset="0"/>
                </a:rPr>
                <a:t>六月</a:t>
              </a:r>
              <a:endParaRPr lang="zh-CN" altLang="en-US" sz="2400" b="1" baseline="-3000" dirty="0">
                <a:solidFill>
                  <a:schemeClr val="bg2"/>
                </a:solidFill>
                <a:latin typeface="微软雅黑" pitchFamily="34" charset="-122"/>
                <a:ea typeface="微软雅黑" pitchFamily="34" charset="-122"/>
                <a:sym typeface="Arial" pitchFamily="34" charset="0"/>
              </a:endParaRPr>
            </a:p>
          </p:txBody>
        </p:sp>
      </p:grpSp>
      <p:sp>
        <p:nvSpPr>
          <p:cNvPr id="63" name="矩形 62"/>
          <p:cNvSpPr>
            <a:spLocks noChangeArrowheads="1"/>
          </p:cNvSpPr>
          <p:nvPr/>
        </p:nvSpPr>
        <p:spPr bwMode="auto">
          <a:xfrm>
            <a:off x="1781579" y="4149731"/>
            <a:ext cx="1140029" cy="3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7" tIns="45715" rIns="91427"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867" b="1" dirty="0">
                <a:solidFill>
                  <a:schemeClr val="bg2"/>
                </a:solidFill>
                <a:latin typeface="微软雅黑" pitchFamily="34" charset="-122"/>
                <a:ea typeface="微软雅黑" pitchFamily="34" charset="-122"/>
                <a:sym typeface="方正兰亭黑_GBK" pitchFamily="2" charset="-122"/>
              </a:rPr>
              <a:t>添加标题</a:t>
            </a:r>
            <a:endParaRPr lang="en-US" altLang="zh-CN" sz="1867" b="1" dirty="0">
              <a:solidFill>
                <a:schemeClr val="bg2"/>
              </a:solidFill>
              <a:latin typeface="微软雅黑" pitchFamily="34" charset="-122"/>
              <a:ea typeface="微软雅黑" pitchFamily="34" charset="-122"/>
              <a:sym typeface="方正兰亭黑_GBK" pitchFamily="2" charset="-122"/>
            </a:endParaRPr>
          </a:p>
        </p:txBody>
      </p:sp>
      <p:sp>
        <p:nvSpPr>
          <p:cNvPr id="64" name="矩形 47"/>
          <p:cNvSpPr>
            <a:spLocks noChangeArrowheads="1"/>
          </p:cNvSpPr>
          <p:nvPr/>
        </p:nvSpPr>
        <p:spPr bwMode="auto">
          <a:xfrm>
            <a:off x="1199457" y="4538667"/>
            <a:ext cx="2304256" cy="121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7" tIns="45715" rIns="91427"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130000"/>
              </a:lnSpc>
            </a:pPr>
            <a:r>
              <a:rPr lang="zh-CN" altLang="en-US" sz="1400" dirty="0">
                <a:solidFill>
                  <a:schemeClr val="bg2"/>
                </a:solidFill>
                <a:latin typeface="微软雅黑" pitchFamily="34" charset="-122"/>
                <a:ea typeface="微软雅黑" pitchFamily="34" charset="-122"/>
                <a:sym typeface="方正兰亭黑_GBK" pitchFamily="2" charset="-122"/>
              </a:rPr>
              <a:t>在此录入上述图表的描述说明，在此录入上述图表的描述说明，在此录入上述图表的描述说明。</a:t>
            </a:r>
            <a:endParaRPr lang="zh-CN" altLang="en-US" sz="1400" dirty="0">
              <a:solidFill>
                <a:schemeClr val="bg2"/>
              </a:solidFill>
              <a:latin typeface="微软雅黑" pitchFamily="34" charset="-122"/>
              <a:ea typeface="微软雅黑" pitchFamily="34" charset="-122"/>
            </a:endParaRPr>
          </a:p>
        </p:txBody>
      </p:sp>
      <p:sp>
        <p:nvSpPr>
          <p:cNvPr id="65" name="矩形 47"/>
          <p:cNvSpPr>
            <a:spLocks noChangeArrowheads="1"/>
          </p:cNvSpPr>
          <p:nvPr/>
        </p:nvSpPr>
        <p:spPr bwMode="auto">
          <a:xfrm>
            <a:off x="1336682" y="1562106"/>
            <a:ext cx="9578975" cy="67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5" rIns="91427"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130000"/>
              </a:lnSpc>
            </a:pPr>
            <a:r>
              <a:rPr lang="zh-CN" altLang="en-US" sz="1467" dirty="0">
                <a:solidFill>
                  <a:schemeClr val="bg2"/>
                </a:solidFill>
                <a:latin typeface="微软雅黑" pitchFamily="34" charset="-122"/>
                <a:ea typeface="微软雅黑" pitchFamily="34" charset="-122"/>
                <a:sym typeface="方正兰亭黑_GBK" pitchFamily="2" charset="-122"/>
              </a:rPr>
              <a:t>在此录入上述图表的综合描述说明，在此录入上述图表的综合描述说明。在此录入上述图表的描述说明，在此录入上述图表的描述说明，在此录入上述图表的综合描述说明，在此录入上述图表的综合描述说明。</a:t>
            </a:r>
            <a:endParaRPr lang="zh-CN" altLang="en-US" sz="1867" dirty="0">
              <a:solidFill>
                <a:schemeClr val="bg2"/>
              </a:solidFill>
              <a:latin typeface="微软雅黑" pitchFamily="34" charset="-122"/>
              <a:ea typeface="微软雅黑" pitchFamily="34" charset="-122"/>
            </a:endParaRPr>
          </a:p>
        </p:txBody>
      </p:sp>
      <p:sp>
        <p:nvSpPr>
          <p:cNvPr id="66" name="矩形 45"/>
          <p:cNvSpPr>
            <a:spLocks noChangeArrowheads="1"/>
          </p:cNvSpPr>
          <p:nvPr/>
        </p:nvSpPr>
        <p:spPr bwMode="auto">
          <a:xfrm>
            <a:off x="4266314" y="4149731"/>
            <a:ext cx="1140029" cy="3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7" tIns="45715" rIns="91427"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867" b="1" dirty="0">
                <a:solidFill>
                  <a:schemeClr val="bg2"/>
                </a:solidFill>
                <a:latin typeface="微软雅黑" pitchFamily="34" charset="-122"/>
                <a:ea typeface="微软雅黑" pitchFamily="34" charset="-122"/>
                <a:sym typeface="方正兰亭黑_GBK" pitchFamily="2" charset="-122"/>
              </a:rPr>
              <a:t>添加标题</a:t>
            </a:r>
            <a:endParaRPr lang="en-US" altLang="zh-CN" sz="1867" b="1" dirty="0">
              <a:solidFill>
                <a:schemeClr val="bg2"/>
              </a:solidFill>
              <a:latin typeface="微软雅黑" pitchFamily="34" charset="-122"/>
              <a:ea typeface="微软雅黑" pitchFamily="34" charset="-122"/>
              <a:sym typeface="方正兰亭黑_GBK" pitchFamily="2" charset="-122"/>
            </a:endParaRPr>
          </a:p>
        </p:txBody>
      </p:sp>
      <p:sp>
        <p:nvSpPr>
          <p:cNvPr id="67" name="矩形 47"/>
          <p:cNvSpPr>
            <a:spLocks noChangeArrowheads="1"/>
          </p:cNvSpPr>
          <p:nvPr/>
        </p:nvSpPr>
        <p:spPr bwMode="auto">
          <a:xfrm>
            <a:off x="3742105" y="4538665"/>
            <a:ext cx="2339608" cy="121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7" tIns="45715" rIns="91427"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130000"/>
              </a:lnSpc>
            </a:pPr>
            <a:r>
              <a:rPr lang="zh-CN" altLang="en-US" sz="1400" dirty="0">
                <a:solidFill>
                  <a:schemeClr val="bg2"/>
                </a:solidFill>
                <a:latin typeface="微软雅黑" pitchFamily="34" charset="-122"/>
                <a:ea typeface="微软雅黑" pitchFamily="34" charset="-122"/>
                <a:sym typeface="方正兰亭黑_GBK" pitchFamily="2" charset="-122"/>
              </a:rPr>
              <a:t>在此录入上述图表的描述说明，在此录入上述图表的描述说明，在此录入上述图表的描述说明。</a:t>
            </a:r>
            <a:endParaRPr lang="zh-CN" altLang="en-US" sz="1400" dirty="0">
              <a:solidFill>
                <a:schemeClr val="bg2"/>
              </a:solidFill>
              <a:latin typeface="微软雅黑" pitchFamily="34" charset="-122"/>
              <a:ea typeface="微软雅黑" pitchFamily="34" charset="-122"/>
            </a:endParaRPr>
          </a:p>
        </p:txBody>
      </p:sp>
      <p:sp>
        <p:nvSpPr>
          <p:cNvPr id="68" name="矩形 47"/>
          <p:cNvSpPr>
            <a:spLocks noChangeArrowheads="1"/>
          </p:cNvSpPr>
          <p:nvPr/>
        </p:nvSpPr>
        <p:spPr bwMode="auto">
          <a:xfrm>
            <a:off x="6792026" y="4149731"/>
            <a:ext cx="1140029" cy="3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7" tIns="45715" rIns="91427"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867" b="1">
                <a:solidFill>
                  <a:schemeClr val="bg2"/>
                </a:solidFill>
                <a:latin typeface="微软雅黑" pitchFamily="34" charset="-122"/>
                <a:ea typeface="微软雅黑" pitchFamily="34" charset="-122"/>
                <a:sym typeface="方正兰亭黑_GBK" pitchFamily="2" charset="-122"/>
              </a:rPr>
              <a:t>添加标题</a:t>
            </a:r>
            <a:endParaRPr lang="en-US" altLang="zh-CN" sz="1867" b="1">
              <a:solidFill>
                <a:schemeClr val="bg2"/>
              </a:solidFill>
              <a:latin typeface="微软雅黑" pitchFamily="34" charset="-122"/>
              <a:ea typeface="微软雅黑" pitchFamily="34" charset="-122"/>
              <a:sym typeface="方正兰亭黑_GBK" pitchFamily="2" charset="-122"/>
            </a:endParaRPr>
          </a:p>
        </p:txBody>
      </p:sp>
      <p:sp>
        <p:nvSpPr>
          <p:cNvPr id="69" name="矩形 47"/>
          <p:cNvSpPr>
            <a:spLocks noChangeArrowheads="1"/>
          </p:cNvSpPr>
          <p:nvPr/>
        </p:nvSpPr>
        <p:spPr bwMode="auto">
          <a:xfrm>
            <a:off x="6253005" y="4538667"/>
            <a:ext cx="2295425" cy="121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7" tIns="45715" rIns="91427"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130000"/>
              </a:lnSpc>
            </a:pPr>
            <a:r>
              <a:rPr lang="zh-CN" altLang="en-US" sz="1400" dirty="0">
                <a:solidFill>
                  <a:schemeClr val="bg2"/>
                </a:solidFill>
                <a:latin typeface="微软雅黑" pitchFamily="34" charset="-122"/>
                <a:ea typeface="微软雅黑" pitchFamily="34" charset="-122"/>
                <a:sym typeface="方正兰亭黑_GBK" pitchFamily="2" charset="-122"/>
              </a:rPr>
              <a:t>在此录入上述图表的描述说明，在此录入上述图表的描述说明，在此录入上述图表的描述说明。</a:t>
            </a:r>
            <a:endParaRPr lang="zh-CN" altLang="en-US" sz="1400" dirty="0">
              <a:solidFill>
                <a:schemeClr val="bg2"/>
              </a:solidFill>
              <a:latin typeface="微软雅黑" pitchFamily="34" charset="-122"/>
              <a:ea typeface="微软雅黑" pitchFamily="34" charset="-122"/>
            </a:endParaRPr>
          </a:p>
        </p:txBody>
      </p:sp>
      <p:sp>
        <p:nvSpPr>
          <p:cNvPr id="70" name="矩形 49"/>
          <p:cNvSpPr>
            <a:spLocks noChangeArrowheads="1"/>
          </p:cNvSpPr>
          <p:nvPr/>
        </p:nvSpPr>
        <p:spPr bwMode="auto">
          <a:xfrm>
            <a:off x="9367675" y="4149731"/>
            <a:ext cx="1140029" cy="3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7" tIns="45715" rIns="91427"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867" b="1" dirty="0">
                <a:solidFill>
                  <a:schemeClr val="bg2"/>
                </a:solidFill>
                <a:latin typeface="微软雅黑" pitchFamily="34" charset="-122"/>
                <a:ea typeface="微软雅黑" pitchFamily="34" charset="-122"/>
                <a:sym typeface="方正兰亭黑_GBK" pitchFamily="2" charset="-122"/>
              </a:rPr>
              <a:t>添加标题</a:t>
            </a:r>
            <a:endParaRPr lang="en-US" altLang="zh-CN" sz="1867" b="1" dirty="0">
              <a:solidFill>
                <a:schemeClr val="bg2"/>
              </a:solidFill>
              <a:latin typeface="微软雅黑" pitchFamily="34" charset="-122"/>
              <a:ea typeface="微软雅黑" pitchFamily="34" charset="-122"/>
              <a:sym typeface="方正兰亭黑_GBK" pitchFamily="2" charset="-122"/>
            </a:endParaRPr>
          </a:p>
        </p:txBody>
      </p:sp>
      <p:sp>
        <p:nvSpPr>
          <p:cNvPr id="71" name="矩形 47"/>
          <p:cNvSpPr>
            <a:spLocks noChangeArrowheads="1"/>
          </p:cNvSpPr>
          <p:nvPr/>
        </p:nvSpPr>
        <p:spPr bwMode="auto">
          <a:xfrm>
            <a:off x="8786816" y="4538667"/>
            <a:ext cx="2301741" cy="121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7" tIns="45715" rIns="91427"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130000"/>
              </a:lnSpc>
            </a:pPr>
            <a:r>
              <a:rPr lang="zh-CN" altLang="en-US" sz="1400" dirty="0">
                <a:solidFill>
                  <a:schemeClr val="bg2"/>
                </a:solidFill>
                <a:latin typeface="微软雅黑" pitchFamily="34" charset="-122"/>
                <a:ea typeface="微软雅黑" pitchFamily="34" charset="-122"/>
                <a:sym typeface="方正兰亭黑_GBK" pitchFamily="2" charset="-122"/>
              </a:rPr>
              <a:t>在此录入上述图表的描述说明，在此录入上述图表的描述说明，在此录入上述图表的描述说明。</a:t>
            </a:r>
            <a:endParaRPr lang="zh-CN" altLang="en-US" sz="1400" dirty="0">
              <a:solidFill>
                <a:schemeClr val="bg2"/>
              </a:solidFill>
              <a:latin typeface="微软雅黑" pitchFamily="34" charset="-122"/>
              <a:ea typeface="微软雅黑" pitchFamily="34" charset="-122"/>
            </a:endParaRPr>
          </a:p>
        </p:txBody>
      </p:sp>
      <p:sp>
        <p:nvSpPr>
          <p:cNvPr id="24" name="文本框 23"/>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2805526743"/>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37"/>
                                        </p:tgtEl>
                                        <p:attrNameLst>
                                          <p:attrName>style.visibility</p:attrName>
                                        </p:attrNameLst>
                                      </p:cBhvr>
                                      <p:to>
                                        <p:strVal val="visible"/>
                                      </p:to>
                                    </p:set>
                                    <p:animEffect>
                                      <p:cBhvr>
                                        <p:cTn id="7" dur="400"/>
                                        <p:tgtEl>
                                          <p:spTgt spid="37"/>
                                        </p:tgtEl>
                                      </p:cBhvr>
                                    </p:animEffect>
                                  </p:childTnLst>
                                </p:cTn>
                              </p:par>
                              <p:par>
                                <p:cTn id="8" presetID="2" presetClass="entr" presetSubtype="1" fill="hold" nodeType="withEffect">
                                  <p:stCondLst>
                                    <p:cond delay="850"/>
                                  </p:stCondLst>
                                  <p:childTnLst>
                                    <p:set>
                                      <p:cBhvr>
                                        <p:cTn id="9" dur="1" fill="hold">
                                          <p:stCondLst>
                                            <p:cond delay="0"/>
                                          </p:stCondLst>
                                        </p:cTn>
                                        <p:tgtEl>
                                          <p:spTgt spid="57"/>
                                        </p:tgtEl>
                                        <p:attrNameLst>
                                          <p:attrName>style.visibility</p:attrName>
                                        </p:attrNameLst>
                                      </p:cBhvr>
                                      <p:to>
                                        <p:strVal val="visible"/>
                                      </p:to>
                                    </p:set>
                                    <p:anim calcmode="lin" valueType="num">
                                      <p:cBhvr>
                                        <p:cTn id="10" dur="250" fill="hold"/>
                                        <p:tgtEl>
                                          <p:spTgt spid="57"/>
                                        </p:tgtEl>
                                        <p:attrNameLst>
                                          <p:attrName>ppt_x</p:attrName>
                                        </p:attrNameLst>
                                      </p:cBhvr>
                                      <p:tavLst>
                                        <p:tav tm="0">
                                          <p:val>
                                            <p:strVal val="#ppt_x"/>
                                          </p:val>
                                        </p:tav>
                                        <p:tav tm="100000">
                                          <p:val>
                                            <p:strVal val="#ppt_x"/>
                                          </p:val>
                                        </p:tav>
                                      </p:tavLst>
                                    </p:anim>
                                    <p:anim calcmode="lin" valueType="num">
                                      <p:cBhvr>
                                        <p:cTn id="11" dur="250" fill="hold"/>
                                        <p:tgtEl>
                                          <p:spTgt spid="57"/>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250"/>
                                  </p:stCondLst>
                                  <p:childTnLst>
                                    <p:set>
                                      <p:cBhvr>
                                        <p:cTn id="13" dur="1" fill="hold">
                                          <p:stCondLst>
                                            <p:cond delay="0"/>
                                          </p:stCondLst>
                                        </p:cTn>
                                        <p:tgtEl>
                                          <p:spTgt spid="54"/>
                                        </p:tgtEl>
                                        <p:attrNameLst>
                                          <p:attrName>style.visibility</p:attrName>
                                        </p:attrNameLst>
                                      </p:cBhvr>
                                      <p:to>
                                        <p:strVal val="visible"/>
                                      </p:to>
                                    </p:set>
                                    <p:anim calcmode="lin" valueType="num">
                                      <p:cBhvr>
                                        <p:cTn id="14" dur="250" fill="hold"/>
                                        <p:tgtEl>
                                          <p:spTgt spid="54"/>
                                        </p:tgtEl>
                                        <p:attrNameLst>
                                          <p:attrName>ppt_w</p:attrName>
                                        </p:attrNameLst>
                                      </p:cBhvr>
                                      <p:tavLst>
                                        <p:tav tm="0">
                                          <p:val>
                                            <p:fltVal val="0"/>
                                          </p:val>
                                        </p:tav>
                                        <p:tav tm="100000">
                                          <p:val>
                                            <p:strVal val="#ppt_w"/>
                                          </p:val>
                                        </p:tav>
                                      </p:tavLst>
                                    </p:anim>
                                    <p:anim calcmode="lin" valueType="num">
                                      <p:cBhvr>
                                        <p:cTn id="15" dur="250" fill="hold"/>
                                        <p:tgtEl>
                                          <p:spTgt spid="54"/>
                                        </p:tgtEl>
                                        <p:attrNameLst>
                                          <p:attrName>ppt_h</p:attrName>
                                        </p:attrNameLst>
                                      </p:cBhvr>
                                      <p:tavLst>
                                        <p:tav tm="0">
                                          <p:val>
                                            <p:fltVal val="0"/>
                                          </p:val>
                                        </p:tav>
                                        <p:tav tm="100000">
                                          <p:val>
                                            <p:strVal val="#ppt_h"/>
                                          </p:val>
                                        </p:tav>
                                      </p:tavLst>
                                    </p:anim>
                                    <p:animEffect>
                                      <p:cBhvr>
                                        <p:cTn id="16" dur="250"/>
                                        <p:tgtEl>
                                          <p:spTgt spid="54"/>
                                        </p:tgtEl>
                                      </p:cBhvr>
                                    </p:animEffect>
                                  </p:childTnLst>
                                </p:cTn>
                              </p:par>
                              <p:par>
                                <p:cTn id="17" presetID="14" presetClass="entr" presetSubtype="10" fill="hold" grpId="0" nodeType="withEffect">
                                  <p:stCondLst>
                                    <p:cond delay="1750"/>
                                  </p:stCondLst>
                                  <p:childTnLst>
                                    <p:set>
                                      <p:cBhvr>
                                        <p:cTn id="18" dur="1" fill="hold">
                                          <p:stCondLst>
                                            <p:cond delay="0"/>
                                          </p:stCondLst>
                                        </p:cTn>
                                        <p:tgtEl>
                                          <p:spTgt spid="63"/>
                                        </p:tgtEl>
                                        <p:attrNameLst>
                                          <p:attrName>style.visibility</p:attrName>
                                        </p:attrNameLst>
                                      </p:cBhvr>
                                      <p:to>
                                        <p:strVal val="visible"/>
                                      </p:to>
                                    </p:set>
                                    <p:animEffect>
                                      <p:cBhvr>
                                        <p:cTn id="19" dur="400"/>
                                        <p:tgtEl>
                                          <p:spTgt spid="63"/>
                                        </p:tgtEl>
                                      </p:cBhvr>
                                    </p:animEffect>
                                  </p:childTnLst>
                                </p:cTn>
                              </p:par>
                              <p:par>
                                <p:cTn id="20" presetID="14" presetClass="entr" presetSubtype="10" fill="hold" grpId="0" nodeType="withEffect">
                                  <p:stCondLst>
                                    <p:cond delay="1750"/>
                                  </p:stCondLst>
                                  <p:childTnLst>
                                    <p:set>
                                      <p:cBhvr>
                                        <p:cTn id="21" dur="1" fill="hold">
                                          <p:stCondLst>
                                            <p:cond delay="0"/>
                                          </p:stCondLst>
                                        </p:cTn>
                                        <p:tgtEl>
                                          <p:spTgt spid="64"/>
                                        </p:tgtEl>
                                        <p:attrNameLst>
                                          <p:attrName>style.visibility</p:attrName>
                                        </p:attrNameLst>
                                      </p:cBhvr>
                                      <p:to>
                                        <p:strVal val="visible"/>
                                      </p:to>
                                    </p:set>
                                    <p:animEffect>
                                      <p:cBhvr>
                                        <p:cTn id="22" dur="400"/>
                                        <p:tgtEl>
                                          <p:spTgt spid="64"/>
                                        </p:tgtEl>
                                      </p:cBhvr>
                                    </p:animEffect>
                                  </p:childTnLst>
                                </p:cTn>
                              </p:par>
                              <p:par>
                                <p:cTn id="23" presetID="2" presetClass="entr" presetSubtype="1" fill="hold" nodeType="withEffect">
                                  <p:stCondLst>
                                    <p:cond delay="25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250" fill="hold"/>
                                        <p:tgtEl>
                                          <p:spTgt spid="55"/>
                                        </p:tgtEl>
                                        <p:attrNameLst>
                                          <p:attrName>ppt_x</p:attrName>
                                        </p:attrNameLst>
                                      </p:cBhvr>
                                      <p:tavLst>
                                        <p:tav tm="0">
                                          <p:val>
                                            <p:strVal val="#ppt_x"/>
                                          </p:val>
                                        </p:tav>
                                        <p:tav tm="100000">
                                          <p:val>
                                            <p:strVal val="#ppt_x"/>
                                          </p:val>
                                        </p:tav>
                                      </p:tavLst>
                                    </p:anim>
                                    <p:anim calcmode="lin" valueType="num">
                                      <p:cBhvr>
                                        <p:cTn id="26" dur="250" fill="hold"/>
                                        <p:tgtEl>
                                          <p:spTgt spid="55"/>
                                        </p:tgtEl>
                                        <p:attrNameLst>
                                          <p:attrName>ppt_y</p:attrName>
                                        </p:attrNameLst>
                                      </p:cBhvr>
                                      <p:tavLst>
                                        <p:tav tm="0">
                                          <p:val>
                                            <p:strVal val="0-#ppt_h/2"/>
                                          </p:val>
                                        </p:tav>
                                        <p:tav tm="100000">
                                          <p:val>
                                            <p:strVal val="#ppt_y"/>
                                          </p:val>
                                        </p:tav>
                                      </p:tavLst>
                                    </p:anim>
                                  </p:childTnLst>
                                </p:cTn>
                              </p:par>
                              <p:par>
                                <p:cTn id="27" presetID="10" presetClass="entr" presetSubtype="0" fill="hold" grpId="0" nodeType="withEffect">
                                  <p:stCondLst>
                                    <p:cond delay="2900"/>
                                  </p:stCondLst>
                                  <p:childTnLst>
                                    <p:set>
                                      <p:cBhvr>
                                        <p:cTn id="28" dur="1" fill="hold">
                                          <p:stCondLst>
                                            <p:cond delay="0"/>
                                          </p:stCondLst>
                                        </p:cTn>
                                        <p:tgtEl>
                                          <p:spTgt spid="38"/>
                                        </p:tgtEl>
                                        <p:attrNameLst>
                                          <p:attrName>style.visibility</p:attrName>
                                        </p:attrNameLst>
                                      </p:cBhvr>
                                      <p:to>
                                        <p:strVal val="visible"/>
                                      </p:to>
                                    </p:set>
                                    <p:anim calcmode="lin" valueType="num">
                                      <p:cBhvr>
                                        <p:cTn id="29" dur="250" fill="hold"/>
                                        <p:tgtEl>
                                          <p:spTgt spid="38"/>
                                        </p:tgtEl>
                                        <p:attrNameLst>
                                          <p:attrName>ppt_w</p:attrName>
                                        </p:attrNameLst>
                                      </p:cBhvr>
                                      <p:tavLst>
                                        <p:tav tm="0">
                                          <p:val>
                                            <p:fltVal val="0"/>
                                          </p:val>
                                        </p:tav>
                                        <p:tav tm="100000">
                                          <p:val>
                                            <p:strVal val="#ppt_w"/>
                                          </p:val>
                                        </p:tav>
                                      </p:tavLst>
                                    </p:anim>
                                    <p:anim calcmode="lin" valueType="num">
                                      <p:cBhvr>
                                        <p:cTn id="30" dur="250" fill="hold"/>
                                        <p:tgtEl>
                                          <p:spTgt spid="38"/>
                                        </p:tgtEl>
                                        <p:attrNameLst>
                                          <p:attrName>ppt_h</p:attrName>
                                        </p:attrNameLst>
                                      </p:cBhvr>
                                      <p:tavLst>
                                        <p:tav tm="0">
                                          <p:val>
                                            <p:fltVal val="0"/>
                                          </p:val>
                                        </p:tav>
                                        <p:tav tm="100000">
                                          <p:val>
                                            <p:strVal val="#ppt_h"/>
                                          </p:val>
                                        </p:tav>
                                      </p:tavLst>
                                    </p:anim>
                                    <p:animEffect>
                                      <p:cBhvr>
                                        <p:cTn id="31" dur="250"/>
                                        <p:tgtEl>
                                          <p:spTgt spid="38"/>
                                        </p:tgtEl>
                                      </p:cBhvr>
                                    </p:animEffect>
                                  </p:childTnLst>
                                </p:cTn>
                              </p:par>
                              <p:par>
                                <p:cTn id="32" presetID="14" presetClass="entr" presetSubtype="10" fill="hold" grpId="0" nodeType="withEffect">
                                  <p:stCondLst>
                                    <p:cond delay="3500"/>
                                  </p:stCondLst>
                                  <p:childTnLst>
                                    <p:set>
                                      <p:cBhvr>
                                        <p:cTn id="33" dur="1" fill="hold">
                                          <p:stCondLst>
                                            <p:cond delay="0"/>
                                          </p:stCondLst>
                                        </p:cTn>
                                        <p:tgtEl>
                                          <p:spTgt spid="66"/>
                                        </p:tgtEl>
                                        <p:attrNameLst>
                                          <p:attrName>style.visibility</p:attrName>
                                        </p:attrNameLst>
                                      </p:cBhvr>
                                      <p:to>
                                        <p:strVal val="visible"/>
                                      </p:to>
                                    </p:set>
                                    <p:animEffect>
                                      <p:cBhvr>
                                        <p:cTn id="34" dur="400"/>
                                        <p:tgtEl>
                                          <p:spTgt spid="66"/>
                                        </p:tgtEl>
                                      </p:cBhvr>
                                    </p:animEffect>
                                  </p:childTnLst>
                                </p:cTn>
                              </p:par>
                              <p:par>
                                <p:cTn id="35" presetID="14" presetClass="entr" presetSubtype="10" fill="hold" grpId="0" nodeType="withEffect">
                                  <p:stCondLst>
                                    <p:cond delay="3500"/>
                                  </p:stCondLst>
                                  <p:childTnLst>
                                    <p:set>
                                      <p:cBhvr>
                                        <p:cTn id="36" dur="1" fill="hold">
                                          <p:stCondLst>
                                            <p:cond delay="0"/>
                                          </p:stCondLst>
                                        </p:cTn>
                                        <p:tgtEl>
                                          <p:spTgt spid="67"/>
                                        </p:tgtEl>
                                        <p:attrNameLst>
                                          <p:attrName>style.visibility</p:attrName>
                                        </p:attrNameLst>
                                      </p:cBhvr>
                                      <p:to>
                                        <p:strVal val="visible"/>
                                      </p:to>
                                    </p:set>
                                    <p:animEffect>
                                      <p:cBhvr>
                                        <p:cTn id="37" dur="400"/>
                                        <p:tgtEl>
                                          <p:spTgt spid="67"/>
                                        </p:tgtEl>
                                      </p:cBhvr>
                                    </p:animEffect>
                                  </p:childTnLst>
                                </p:cTn>
                              </p:par>
                              <p:par>
                                <p:cTn id="38" presetID="2" presetClass="entr" presetSubtype="1" fill="hold" nodeType="withEffect">
                                  <p:stCondLst>
                                    <p:cond delay="4100"/>
                                  </p:stCondLst>
                                  <p:childTnLst>
                                    <p:set>
                                      <p:cBhvr>
                                        <p:cTn id="39" dur="1" fill="hold">
                                          <p:stCondLst>
                                            <p:cond delay="0"/>
                                          </p:stCondLst>
                                        </p:cTn>
                                        <p:tgtEl>
                                          <p:spTgt spid="61"/>
                                        </p:tgtEl>
                                        <p:attrNameLst>
                                          <p:attrName>style.visibility</p:attrName>
                                        </p:attrNameLst>
                                      </p:cBhvr>
                                      <p:to>
                                        <p:strVal val="visible"/>
                                      </p:to>
                                    </p:set>
                                    <p:anim calcmode="lin" valueType="num">
                                      <p:cBhvr>
                                        <p:cTn id="40" dur="250" fill="hold"/>
                                        <p:tgtEl>
                                          <p:spTgt spid="61"/>
                                        </p:tgtEl>
                                        <p:attrNameLst>
                                          <p:attrName>ppt_x</p:attrName>
                                        </p:attrNameLst>
                                      </p:cBhvr>
                                      <p:tavLst>
                                        <p:tav tm="0">
                                          <p:val>
                                            <p:strVal val="#ppt_x"/>
                                          </p:val>
                                        </p:tav>
                                        <p:tav tm="100000">
                                          <p:val>
                                            <p:strVal val="#ppt_x"/>
                                          </p:val>
                                        </p:tav>
                                      </p:tavLst>
                                    </p:anim>
                                    <p:anim calcmode="lin" valueType="num">
                                      <p:cBhvr>
                                        <p:cTn id="41" dur="250" fill="hold"/>
                                        <p:tgtEl>
                                          <p:spTgt spid="61"/>
                                        </p:tgtEl>
                                        <p:attrNameLst>
                                          <p:attrName>ppt_y</p:attrName>
                                        </p:attrNameLst>
                                      </p:cBhvr>
                                      <p:tavLst>
                                        <p:tav tm="0">
                                          <p:val>
                                            <p:strVal val="0-#ppt_h/2"/>
                                          </p:val>
                                        </p:tav>
                                        <p:tav tm="100000">
                                          <p:val>
                                            <p:strVal val="#ppt_y"/>
                                          </p:val>
                                        </p:tav>
                                      </p:tavLst>
                                    </p:anim>
                                  </p:childTnLst>
                                </p:cTn>
                              </p:par>
                              <p:par>
                                <p:cTn id="42" presetID="10" presetClass="entr" presetSubtype="0" fill="hold" grpId="0" nodeType="withEffect">
                                  <p:stCondLst>
                                    <p:cond delay="4500"/>
                                  </p:stCondLst>
                                  <p:childTnLst>
                                    <p:set>
                                      <p:cBhvr>
                                        <p:cTn id="43" dur="1" fill="hold">
                                          <p:stCondLst>
                                            <p:cond delay="0"/>
                                          </p:stCondLst>
                                        </p:cTn>
                                        <p:tgtEl>
                                          <p:spTgt spid="39"/>
                                        </p:tgtEl>
                                        <p:attrNameLst>
                                          <p:attrName>style.visibility</p:attrName>
                                        </p:attrNameLst>
                                      </p:cBhvr>
                                      <p:to>
                                        <p:strVal val="visible"/>
                                      </p:to>
                                    </p:set>
                                    <p:anim calcmode="lin" valueType="num">
                                      <p:cBhvr>
                                        <p:cTn id="44" dur="250" fill="hold"/>
                                        <p:tgtEl>
                                          <p:spTgt spid="39"/>
                                        </p:tgtEl>
                                        <p:attrNameLst>
                                          <p:attrName>ppt_w</p:attrName>
                                        </p:attrNameLst>
                                      </p:cBhvr>
                                      <p:tavLst>
                                        <p:tav tm="0">
                                          <p:val>
                                            <p:fltVal val="0"/>
                                          </p:val>
                                        </p:tav>
                                        <p:tav tm="100000">
                                          <p:val>
                                            <p:strVal val="#ppt_w"/>
                                          </p:val>
                                        </p:tav>
                                      </p:tavLst>
                                    </p:anim>
                                    <p:anim calcmode="lin" valueType="num">
                                      <p:cBhvr>
                                        <p:cTn id="45" dur="250" fill="hold"/>
                                        <p:tgtEl>
                                          <p:spTgt spid="39"/>
                                        </p:tgtEl>
                                        <p:attrNameLst>
                                          <p:attrName>ppt_h</p:attrName>
                                        </p:attrNameLst>
                                      </p:cBhvr>
                                      <p:tavLst>
                                        <p:tav tm="0">
                                          <p:val>
                                            <p:fltVal val="0"/>
                                          </p:val>
                                        </p:tav>
                                        <p:tav tm="100000">
                                          <p:val>
                                            <p:strVal val="#ppt_h"/>
                                          </p:val>
                                        </p:tav>
                                      </p:tavLst>
                                    </p:anim>
                                    <p:animEffect>
                                      <p:cBhvr>
                                        <p:cTn id="46" dur="250"/>
                                        <p:tgtEl>
                                          <p:spTgt spid="39"/>
                                        </p:tgtEl>
                                      </p:cBhvr>
                                    </p:animEffect>
                                  </p:childTnLst>
                                </p:cTn>
                              </p:par>
                              <p:par>
                                <p:cTn id="47" presetID="14" presetClass="entr" presetSubtype="10" fill="hold" grpId="0" nodeType="withEffect">
                                  <p:stCondLst>
                                    <p:cond delay="5000"/>
                                  </p:stCondLst>
                                  <p:childTnLst>
                                    <p:set>
                                      <p:cBhvr>
                                        <p:cTn id="48" dur="1" fill="hold">
                                          <p:stCondLst>
                                            <p:cond delay="0"/>
                                          </p:stCondLst>
                                        </p:cTn>
                                        <p:tgtEl>
                                          <p:spTgt spid="68"/>
                                        </p:tgtEl>
                                        <p:attrNameLst>
                                          <p:attrName>style.visibility</p:attrName>
                                        </p:attrNameLst>
                                      </p:cBhvr>
                                      <p:to>
                                        <p:strVal val="visible"/>
                                      </p:to>
                                    </p:set>
                                    <p:animEffect>
                                      <p:cBhvr>
                                        <p:cTn id="49" dur="400"/>
                                        <p:tgtEl>
                                          <p:spTgt spid="68"/>
                                        </p:tgtEl>
                                      </p:cBhvr>
                                    </p:animEffect>
                                  </p:childTnLst>
                                </p:cTn>
                              </p:par>
                              <p:par>
                                <p:cTn id="50" presetID="14" presetClass="entr" presetSubtype="10" fill="hold" grpId="0" nodeType="withEffect">
                                  <p:stCondLst>
                                    <p:cond delay="5000"/>
                                  </p:stCondLst>
                                  <p:childTnLst>
                                    <p:set>
                                      <p:cBhvr>
                                        <p:cTn id="51" dur="1" fill="hold">
                                          <p:stCondLst>
                                            <p:cond delay="0"/>
                                          </p:stCondLst>
                                        </p:cTn>
                                        <p:tgtEl>
                                          <p:spTgt spid="69"/>
                                        </p:tgtEl>
                                        <p:attrNameLst>
                                          <p:attrName>style.visibility</p:attrName>
                                        </p:attrNameLst>
                                      </p:cBhvr>
                                      <p:to>
                                        <p:strVal val="visible"/>
                                      </p:to>
                                    </p:set>
                                    <p:animEffect>
                                      <p:cBhvr>
                                        <p:cTn id="52" dur="400"/>
                                        <p:tgtEl>
                                          <p:spTgt spid="69"/>
                                        </p:tgtEl>
                                      </p:cBhvr>
                                    </p:animEffect>
                                  </p:childTnLst>
                                </p:cTn>
                              </p:par>
                              <p:par>
                                <p:cTn id="53" presetID="2" presetClass="entr" presetSubtype="1" fill="hold" nodeType="withEffect">
                                  <p:stCondLst>
                                    <p:cond delay="5650"/>
                                  </p:stCondLst>
                                  <p:childTnLst>
                                    <p:set>
                                      <p:cBhvr>
                                        <p:cTn id="54" dur="1" fill="hold">
                                          <p:stCondLst>
                                            <p:cond delay="0"/>
                                          </p:stCondLst>
                                        </p:cTn>
                                        <p:tgtEl>
                                          <p:spTgt spid="59"/>
                                        </p:tgtEl>
                                        <p:attrNameLst>
                                          <p:attrName>style.visibility</p:attrName>
                                        </p:attrNameLst>
                                      </p:cBhvr>
                                      <p:to>
                                        <p:strVal val="visible"/>
                                      </p:to>
                                    </p:set>
                                    <p:anim calcmode="lin" valueType="num">
                                      <p:cBhvr>
                                        <p:cTn id="55" dur="250" fill="hold"/>
                                        <p:tgtEl>
                                          <p:spTgt spid="59"/>
                                        </p:tgtEl>
                                        <p:attrNameLst>
                                          <p:attrName>ppt_x</p:attrName>
                                        </p:attrNameLst>
                                      </p:cBhvr>
                                      <p:tavLst>
                                        <p:tav tm="0">
                                          <p:val>
                                            <p:strVal val="#ppt_x"/>
                                          </p:val>
                                        </p:tav>
                                        <p:tav tm="100000">
                                          <p:val>
                                            <p:strVal val="#ppt_x"/>
                                          </p:val>
                                        </p:tav>
                                      </p:tavLst>
                                    </p:anim>
                                    <p:anim calcmode="lin" valueType="num">
                                      <p:cBhvr>
                                        <p:cTn id="56" dur="250" fill="hold"/>
                                        <p:tgtEl>
                                          <p:spTgt spid="59"/>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60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250" fill="hold"/>
                                        <p:tgtEl>
                                          <p:spTgt spid="41"/>
                                        </p:tgtEl>
                                        <p:attrNameLst>
                                          <p:attrName>ppt_w</p:attrName>
                                        </p:attrNameLst>
                                      </p:cBhvr>
                                      <p:tavLst>
                                        <p:tav tm="0">
                                          <p:val>
                                            <p:fltVal val="0"/>
                                          </p:val>
                                        </p:tav>
                                        <p:tav tm="100000">
                                          <p:val>
                                            <p:strVal val="#ppt_w"/>
                                          </p:val>
                                        </p:tav>
                                      </p:tavLst>
                                    </p:anim>
                                    <p:anim calcmode="lin" valueType="num">
                                      <p:cBhvr>
                                        <p:cTn id="60" dur="250" fill="hold"/>
                                        <p:tgtEl>
                                          <p:spTgt spid="41"/>
                                        </p:tgtEl>
                                        <p:attrNameLst>
                                          <p:attrName>ppt_h</p:attrName>
                                        </p:attrNameLst>
                                      </p:cBhvr>
                                      <p:tavLst>
                                        <p:tav tm="0">
                                          <p:val>
                                            <p:fltVal val="0"/>
                                          </p:val>
                                        </p:tav>
                                        <p:tav tm="100000">
                                          <p:val>
                                            <p:strVal val="#ppt_h"/>
                                          </p:val>
                                        </p:tav>
                                      </p:tavLst>
                                    </p:anim>
                                    <p:animEffect>
                                      <p:cBhvr>
                                        <p:cTn id="61" dur="250"/>
                                        <p:tgtEl>
                                          <p:spTgt spid="41"/>
                                        </p:tgtEl>
                                      </p:cBhvr>
                                    </p:animEffect>
                                  </p:childTnLst>
                                </p:cTn>
                              </p:par>
                              <p:par>
                                <p:cTn id="62" presetID="14" presetClass="entr" presetSubtype="10" fill="hold" grpId="0" nodeType="withEffect">
                                  <p:stCondLst>
                                    <p:cond delay="6500"/>
                                  </p:stCondLst>
                                  <p:childTnLst>
                                    <p:set>
                                      <p:cBhvr>
                                        <p:cTn id="63" dur="1" fill="hold">
                                          <p:stCondLst>
                                            <p:cond delay="0"/>
                                          </p:stCondLst>
                                        </p:cTn>
                                        <p:tgtEl>
                                          <p:spTgt spid="70"/>
                                        </p:tgtEl>
                                        <p:attrNameLst>
                                          <p:attrName>style.visibility</p:attrName>
                                        </p:attrNameLst>
                                      </p:cBhvr>
                                      <p:to>
                                        <p:strVal val="visible"/>
                                      </p:to>
                                    </p:set>
                                    <p:animEffect>
                                      <p:cBhvr>
                                        <p:cTn id="64" dur="400"/>
                                        <p:tgtEl>
                                          <p:spTgt spid="70"/>
                                        </p:tgtEl>
                                      </p:cBhvr>
                                    </p:animEffect>
                                  </p:childTnLst>
                                </p:cTn>
                              </p:par>
                              <p:par>
                                <p:cTn id="65" presetID="14" presetClass="entr" presetSubtype="10" fill="hold" grpId="0" nodeType="withEffect">
                                  <p:stCondLst>
                                    <p:cond delay="6500"/>
                                  </p:stCondLst>
                                  <p:childTnLst>
                                    <p:set>
                                      <p:cBhvr>
                                        <p:cTn id="66" dur="1" fill="hold">
                                          <p:stCondLst>
                                            <p:cond delay="0"/>
                                          </p:stCondLst>
                                        </p:cTn>
                                        <p:tgtEl>
                                          <p:spTgt spid="71"/>
                                        </p:tgtEl>
                                        <p:attrNameLst>
                                          <p:attrName>style.visibility</p:attrName>
                                        </p:attrNameLst>
                                      </p:cBhvr>
                                      <p:to>
                                        <p:strVal val="visible"/>
                                      </p:to>
                                    </p:set>
                                    <p:animEffect>
                                      <p:cBhvr>
                                        <p:cTn id="67" dur="400"/>
                                        <p:tgtEl>
                                          <p:spTgt spid="71"/>
                                        </p:tgtEl>
                                      </p:cBhvr>
                                    </p:animEffect>
                                  </p:childTnLst>
                                </p:cTn>
                              </p:par>
                            </p:childTnLst>
                          </p:cTn>
                        </p:par>
                        <p:par>
                          <p:cTn id="68" fill="hold">
                            <p:stCondLst>
                              <p:cond delay="6900"/>
                            </p:stCondLst>
                            <p:childTnLst>
                              <p:par>
                                <p:cTn id="69" presetID="16" presetClass="entr" presetSubtype="37" fill="hold" grpId="0" nodeType="afterEffect">
                                  <p:stCondLst>
                                    <p:cond delay="0"/>
                                  </p:stCondLst>
                                  <p:childTnLst>
                                    <p:set>
                                      <p:cBhvr>
                                        <p:cTn id="70" dur="1" fill="hold">
                                          <p:stCondLst>
                                            <p:cond delay="0"/>
                                          </p:stCondLst>
                                        </p:cTn>
                                        <p:tgtEl>
                                          <p:spTgt spid="65"/>
                                        </p:tgtEl>
                                        <p:attrNameLst>
                                          <p:attrName>style.visibility</p:attrName>
                                        </p:attrNameLst>
                                      </p:cBhvr>
                                      <p:to>
                                        <p:strVal val="visible"/>
                                      </p:to>
                                    </p:set>
                                    <p:animEffect>
                                      <p:cBhvr>
                                        <p:cTn id="7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autoUpdateAnimBg="0"/>
      <p:bldP spid="38" grpId="0" bldLvl="0" animBg="1" autoUpdateAnimBg="0"/>
      <p:bldP spid="39" grpId="0" bldLvl="0" animBg="1" autoUpdateAnimBg="0"/>
      <p:bldP spid="41" grpId="0" bldLvl="0" animBg="1" autoUpdateAnimBg="0"/>
      <p:bldP spid="54" grpId="0" bldLvl="0" animBg="1" autoUpdateAnimBg="0"/>
      <p:bldP spid="63" grpId="0" bldLvl="0" autoUpdateAnimBg="0"/>
      <p:bldP spid="64" grpId="0" bldLvl="0" autoUpdateAnimBg="0"/>
      <p:bldP spid="65" grpId="0" bldLvl="0" autoUpdateAnimBg="0"/>
      <p:bldP spid="66" grpId="0" bldLvl="0" autoUpdateAnimBg="0"/>
      <p:bldP spid="67" grpId="0" bldLvl="0" autoUpdateAnimBg="0"/>
      <p:bldP spid="68" grpId="0" bldLvl="0" autoUpdateAnimBg="0"/>
      <p:bldP spid="69" grpId="0" bldLvl="0" autoUpdateAnimBg="0"/>
      <p:bldP spid="70" grpId="0" bldLvl="0" autoUpdateAnimBg="0"/>
      <p:bldP spid="71"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899027" y="1917226"/>
            <a:ext cx="2117134" cy="2117134"/>
          </a:xfrm>
          <a:prstGeom prst="ellipse">
            <a:avLst/>
          </a:prstGeom>
          <a:solidFill>
            <a:schemeClr val="accent2"/>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8" name="标题 4"/>
          <p:cNvSpPr txBox="1">
            <a:spLocks/>
          </p:cNvSpPr>
          <p:nvPr/>
        </p:nvSpPr>
        <p:spPr>
          <a:xfrm>
            <a:off x="3360408" y="3273970"/>
            <a:ext cx="1295807" cy="802933"/>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99" b="1" dirty="0">
                <a:solidFill>
                  <a:schemeClr val="bg1"/>
                </a:solidFill>
                <a:latin typeface="微软雅黑" pitchFamily="34" charset="-122"/>
                <a:ea typeface="微软雅黑" pitchFamily="34" charset="-122"/>
              </a:rPr>
              <a:t>第五章</a:t>
            </a:r>
            <a:endParaRPr lang="zh-CN" altLang="en-US" sz="1100" b="1" dirty="0">
              <a:solidFill>
                <a:schemeClr val="bg1"/>
              </a:solidFill>
              <a:latin typeface="微软雅黑" pitchFamily="34" charset="-122"/>
              <a:ea typeface="微软雅黑" pitchFamily="34" charset="-122"/>
            </a:endParaRPr>
          </a:p>
          <a:p>
            <a:pPr algn="l"/>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3" name="标题 4"/>
          <p:cNvSpPr txBox="1">
            <a:spLocks/>
          </p:cNvSpPr>
          <p:nvPr/>
        </p:nvSpPr>
        <p:spPr>
          <a:xfrm>
            <a:off x="4728205" y="2493140"/>
            <a:ext cx="4432503" cy="47336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599" b="1" dirty="0">
                <a:solidFill>
                  <a:schemeClr val="accent2"/>
                </a:solidFill>
                <a:latin typeface="微软雅黑" panose="020B0503020204020204" pitchFamily="34" charset="-122"/>
                <a:ea typeface="微软雅黑" panose="020B0503020204020204" pitchFamily="34" charset="-122"/>
              </a:rPr>
              <a:t>    下阶段工作计划</a:t>
            </a:r>
            <a:endParaRPr lang="en-US" altLang="zh-CN" sz="1799" b="1" dirty="0">
              <a:solidFill>
                <a:schemeClr val="accent2"/>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417266" y="3110479"/>
            <a:ext cx="1436301" cy="215388"/>
            <a:chOff x="4369395" y="3284984"/>
            <a:chExt cx="1436675" cy="215444"/>
          </a:xfrm>
        </p:grpSpPr>
        <p:sp>
          <p:nvSpPr>
            <p:cNvPr id="1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总体思路</a:t>
              </a:r>
            </a:p>
          </p:txBody>
        </p:sp>
        <p:grpSp>
          <p:nvGrpSpPr>
            <p:cNvPr id="17" name="组合 16"/>
            <p:cNvGrpSpPr/>
            <p:nvPr/>
          </p:nvGrpSpPr>
          <p:grpSpPr>
            <a:xfrm>
              <a:off x="4369395" y="3316401"/>
              <a:ext cx="168551" cy="168551"/>
              <a:chOff x="5005199" y="3717032"/>
              <a:chExt cx="168551" cy="168551"/>
            </a:xfrm>
          </p:grpSpPr>
          <p:sp>
            <p:nvSpPr>
              <p:cNvPr id="18" name="椭圆 1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19" name="等腰三角形 1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20" name="组合 19"/>
          <p:cNvGrpSpPr/>
          <p:nvPr/>
        </p:nvGrpSpPr>
        <p:grpSpPr>
          <a:xfrm>
            <a:off x="7247829" y="3110479"/>
            <a:ext cx="1436301" cy="215388"/>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完成方法</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25" name="组合 24"/>
          <p:cNvGrpSpPr/>
          <p:nvPr/>
        </p:nvGrpSpPr>
        <p:grpSpPr>
          <a:xfrm>
            <a:off x="5417266" y="3501569"/>
            <a:ext cx="1436301" cy="215388"/>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具体目标</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30" name="组合 29"/>
          <p:cNvGrpSpPr/>
          <p:nvPr/>
        </p:nvGrpSpPr>
        <p:grpSpPr>
          <a:xfrm>
            <a:off x="7247829" y="3500989"/>
            <a:ext cx="1436301" cy="215388"/>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保障措施</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sp>
        <p:nvSpPr>
          <p:cNvPr id="47" name="Freeform 206"/>
          <p:cNvSpPr>
            <a:spLocks noChangeAspect="1" noEditPoints="1"/>
          </p:cNvSpPr>
          <p:nvPr/>
        </p:nvSpPr>
        <p:spPr bwMode="auto">
          <a:xfrm>
            <a:off x="3542400" y="2147587"/>
            <a:ext cx="931823" cy="1126384"/>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solidFill>
              <a:schemeClr val="bg1"/>
            </a:solidFill>
          </a:ln>
        </p:spPr>
        <p:txBody>
          <a:bodyPr vert="horz" wrap="square" lIns="91416" tIns="45708" rIns="91416" bIns="45708" numCol="1" anchor="t" anchorCtr="0" compatLnSpc="1">
            <a:prstTxWarp prst="textNoShape">
              <a:avLst/>
            </a:prstTxWarp>
          </a:bodyPr>
          <a:lstStyle/>
          <a:p>
            <a:endParaRPr lang="zh-CN" altLang="en-US" sz="1799">
              <a:solidFill>
                <a:srgbClr val="E4C87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0312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 calcmode="lin" valueType="num">
                                      <p:cBhvr>
                                        <p:cTn id="2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8"/>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1600"/>
                            </p:stCondLst>
                            <p:childTnLst>
                              <p:par>
                                <p:cTn id="28" presetID="5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Scale>
                                      <p:cBhvr>
                                        <p:cTn id="3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5"/>
                                        </p:tgtEl>
                                        <p:attrNameLst>
                                          <p:attrName>ppt_x</p:attrName>
                                          <p:attrName>ppt_y</p:attrName>
                                        </p:attrNameLst>
                                      </p:cBhvr>
                                    </p:animMotion>
                                    <p:animEffect transition="in" filter="fade">
                                      <p:cBhvr>
                                        <p:cTn id="32" dur="1000"/>
                                        <p:tgtEl>
                                          <p:spTgt spid="15"/>
                                        </p:tgtEl>
                                      </p:cBhvr>
                                    </p:animEffect>
                                  </p:childTnLst>
                                </p:cTn>
                              </p:par>
                            </p:childTnLst>
                          </p:cTn>
                        </p:par>
                        <p:par>
                          <p:cTn id="33" fill="hold">
                            <p:stCondLst>
                              <p:cond delay="2600"/>
                            </p:stCondLst>
                            <p:childTnLst>
                              <p:par>
                                <p:cTn id="34" presetID="52"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Scale>
                                      <p:cBhvr>
                                        <p:cTn id="36"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0"/>
                                        </p:tgtEl>
                                        <p:attrNameLst>
                                          <p:attrName>ppt_x</p:attrName>
                                          <p:attrName>ppt_y</p:attrName>
                                        </p:attrNameLst>
                                      </p:cBhvr>
                                    </p:animMotion>
                                    <p:animEffect transition="in" filter="fade">
                                      <p:cBhvr>
                                        <p:cTn id="38" dur="1000"/>
                                        <p:tgtEl>
                                          <p:spTgt spid="20"/>
                                        </p:tgtEl>
                                      </p:cBhvr>
                                    </p:animEffect>
                                  </p:childTnLst>
                                </p:cTn>
                              </p:par>
                            </p:childTnLst>
                          </p:cTn>
                        </p:par>
                        <p:par>
                          <p:cTn id="39" fill="hold">
                            <p:stCondLst>
                              <p:cond delay="3600"/>
                            </p:stCondLst>
                            <p:childTnLst>
                              <p:par>
                                <p:cTn id="40" presetID="52"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Scale>
                                      <p:cBhvr>
                                        <p:cTn id="42"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25"/>
                                        </p:tgtEl>
                                        <p:attrNameLst>
                                          <p:attrName>ppt_x</p:attrName>
                                          <p:attrName>ppt_y</p:attrName>
                                        </p:attrNameLst>
                                      </p:cBhvr>
                                    </p:animMotion>
                                    <p:animEffect transition="in" filter="fade">
                                      <p:cBhvr>
                                        <p:cTn id="44" dur="1000"/>
                                        <p:tgtEl>
                                          <p:spTgt spid="25"/>
                                        </p:tgtEl>
                                      </p:cBhvr>
                                    </p:animEffect>
                                  </p:childTnLst>
                                </p:cTn>
                              </p:par>
                            </p:childTnLst>
                          </p:cTn>
                        </p:par>
                        <p:par>
                          <p:cTn id="45" fill="hold">
                            <p:stCondLst>
                              <p:cond delay="4600"/>
                            </p:stCondLst>
                            <p:childTnLst>
                              <p:par>
                                <p:cTn id="46" presetID="52" presetClass="entr" presetSubtype="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Scale>
                                      <p:cBhvr>
                                        <p:cTn id="48"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30"/>
                                        </p:tgtEl>
                                        <p:attrNameLst>
                                          <p:attrName>ppt_x</p:attrName>
                                          <p:attrName>ppt_y</p:attrName>
                                        </p:attrNameLst>
                                      </p:cBhvr>
                                    </p:animMotion>
                                    <p:animEffect transition="in" filter="fade">
                                      <p:cBhvr>
                                        <p:cTn id="50"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3" grpId="0"/>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02189" y="1542059"/>
            <a:ext cx="2789767" cy="2789767"/>
            <a:chOff x="3610978" y="796504"/>
            <a:chExt cx="2092325" cy="2092325"/>
          </a:xfrm>
        </p:grpSpPr>
        <p:cxnSp>
          <p:nvCxnSpPr>
            <p:cNvPr id="4" name="MH_Other_1"/>
            <p:cNvCxnSpPr/>
            <p:nvPr>
              <p:custDataLst>
                <p:tags r:id="rId8"/>
              </p:custDataLst>
            </p:nvPr>
          </p:nvCxnSpPr>
          <p:spPr>
            <a:xfrm flipV="1">
              <a:off x="3730040" y="915566"/>
              <a:ext cx="1854200" cy="1854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MH_Other_2"/>
            <p:cNvSpPr/>
            <p:nvPr>
              <p:custDataLst>
                <p:tags r:id="rId9"/>
              </p:custDataLst>
            </p:nvPr>
          </p:nvSpPr>
          <p:spPr>
            <a:xfrm>
              <a:off x="3610978" y="796504"/>
              <a:ext cx="2092325" cy="2092325"/>
            </a:xfrm>
            <a:prstGeom prst="ellipse">
              <a:avLst/>
            </a:prstGeom>
            <a:solidFill>
              <a:srgbClr val="FEFFFF"/>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lumMod val="65000"/>
                  </a:schemeClr>
                </a:solidFill>
                <a:ea typeface="微软雅黑" panose="020B0503020204020204" pitchFamily="34" charset="-122"/>
              </a:endParaRPr>
            </a:p>
          </p:txBody>
        </p:sp>
      </p:grpSp>
      <p:sp>
        <p:nvSpPr>
          <p:cNvPr id="6" name="MH_Picture_2"/>
          <p:cNvSpPr/>
          <p:nvPr>
            <p:custDataLst>
              <p:tags r:id="rId1"/>
            </p:custDataLst>
          </p:nvPr>
        </p:nvSpPr>
        <p:spPr>
          <a:xfrm>
            <a:off x="4960937" y="1700808"/>
            <a:ext cx="2472267" cy="2472267"/>
          </a:xfrm>
          <a:prstGeom prst="ellipse">
            <a:avLst/>
          </a:prstGeom>
          <a:blipFill dpi="0" rotWithShape="1">
            <a:blip r:embed="rId12" cstate="print">
              <a:extLst>
                <a:ext uri="{28A0092B-C50C-407E-A947-70E740481C1C}">
                  <a14:useLocalDpi xmlns:a14="http://schemas.microsoft.com/office/drawing/2010/main" val="0"/>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endParaRPr lang="zh-CN" altLang="en-US" sz="2400" dirty="0">
              <a:solidFill>
                <a:schemeClr val="bg1">
                  <a:lumMod val="65000"/>
                </a:schemeClr>
              </a:solidFill>
              <a:ea typeface="微软雅黑" panose="020B0503020204020204" pitchFamily="34" charset="-122"/>
            </a:endParaRPr>
          </a:p>
        </p:txBody>
      </p:sp>
      <p:grpSp>
        <p:nvGrpSpPr>
          <p:cNvPr id="7" name="组合 6"/>
          <p:cNvGrpSpPr/>
          <p:nvPr/>
        </p:nvGrpSpPr>
        <p:grpSpPr>
          <a:xfrm>
            <a:off x="8472489" y="1717742"/>
            <a:ext cx="2434167" cy="2436284"/>
            <a:chOff x="6363703" y="928266"/>
            <a:chExt cx="1825625" cy="1827213"/>
          </a:xfrm>
        </p:grpSpPr>
        <p:cxnSp>
          <p:nvCxnSpPr>
            <p:cNvPr id="8" name="MH_Other_3"/>
            <p:cNvCxnSpPr/>
            <p:nvPr>
              <p:custDataLst>
                <p:tags r:id="rId6"/>
              </p:custDataLst>
            </p:nvPr>
          </p:nvCxnSpPr>
          <p:spPr>
            <a:xfrm flipV="1">
              <a:off x="6466890" y="1033041"/>
              <a:ext cx="1619250" cy="16192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MH_Other_4"/>
            <p:cNvSpPr/>
            <p:nvPr>
              <p:custDataLst>
                <p:tags r:id="rId7"/>
              </p:custDataLst>
            </p:nvPr>
          </p:nvSpPr>
          <p:spPr>
            <a:xfrm>
              <a:off x="6363703" y="928266"/>
              <a:ext cx="1825625" cy="1827213"/>
            </a:xfrm>
            <a:prstGeom prst="ellipse">
              <a:avLst/>
            </a:prstGeom>
            <a:solidFill>
              <a:srgbClr val="FE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lumMod val="65000"/>
                  </a:schemeClr>
                </a:solidFill>
                <a:ea typeface="微软雅黑" panose="020B0503020204020204" pitchFamily="34" charset="-122"/>
              </a:endParaRPr>
            </a:p>
          </p:txBody>
        </p:sp>
      </p:grpSp>
      <p:sp>
        <p:nvSpPr>
          <p:cNvPr id="10" name="MH_Picture_3"/>
          <p:cNvSpPr/>
          <p:nvPr>
            <p:custDataLst>
              <p:tags r:id="rId2"/>
            </p:custDataLst>
          </p:nvPr>
        </p:nvSpPr>
        <p:spPr>
          <a:xfrm>
            <a:off x="8610071" y="1857441"/>
            <a:ext cx="2159000" cy="2159000"/>
          </a:xfrm>
          <a:prstGeom prst="ellipse">
            <a:avLst/>
          </a:prstGeom>
          <a:blipFill dpi="0" rotWithShape="1">
            <a:blip r:embed="rId13" cstate="print">
              <a:extLst>
                <a:ext uri="{28A0092B-C50C-407E-A947-70E740481C1C}">
                  <a14:useLocalDpi xmlns:a14="http://schemas.microsoft.com/office/drawing/2010/main" val="0"/>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endParaRPr lang="zh-CN" altLang="en-US" sz="2400" dirty="0">
              <a:solidFill>
                <a:schemeClr val="bg1">
                  <a:lumMod val="65000"/>
                </a:schemeClr>
              </a:solidFill>
              <a:ea typeface="微软雅黑" panose="020B0503020204020204" pitchFamily="34" charset="-122"/>
            </a:endParaRPr>
          </a:p>
        </p:txBody>
      </p:sp>
      <p:grpSp>
        <p:nvGrpSpPr>
          <p:cNvPr id="11" name="组合 10"/>
          <p:cNvGrpSpPr/>
          <p:nvPr/>
        </p:nvGrpSpPr>
        <p:grpSpPr>
          <a:xfrm>
            <a:off x="1487489" y="1717742"/>
            <a:ext cx="2434167" cy="2436284"/>
            <a:chOff x="1124953" y="928266"/>
            <a:chExt cx="1825625" cy="1827213"/>
          </a:xfrm>
        </p:grpSpPr>
        <p:cxnSp>
          <p:nvCxnSpPr>
            <p:cNvPr id="12" name="MH_Other_5"/>
            <p:cNvCxnSpPr/>
            <p:nvPr>
              <p:custDataLst>
                <p:tags r:id="rId4"/>
              </p:custDataLst>
            </p:nvPr>
          </p:nvCxnSpPr>
          <p:spPr>
            <a:xfrm flipV="1">
              <a:off x="1228140" y="1033041"/>
              <a:ext cx="1619250" cy="16192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H_Other_6"/>
            <p:cNvSpPr/>
            <p:nvPr>
              <p:custDataLst>
                <p:tags r:id="rId5"/>
              </p:custDataLst>
            </p:nvPr>
          </p:nvSpPr>
          <p:spPr>
            <a:xfrm>
              <a:off x="1124953" y="928266"/>
              <a:ext cx="1825625" cy="1827213"/>
            </a:xfrm>
            <a:prstGeom prst="ellipse">
              <a:avLst/>
            </a:prstGeom>
            <a:solidFill>
              <a:srgbClr val="FE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lumMod val="65000"/>
                  </a:schemeClr>
                </a:solidFill>
                <a:ea typeface="微软雅黑" panose="020B0503020204020204" pitchFamily="34" charset="-122"/>
              </a:endParaRPr>
            </a:p>
          </p:txBody>
        </p:sp>
      </p:grpSp>
      <p:sp>
        <p:nvSpPr>
          <p:cNvPr id="14" name="MH_Picture_1"/>
          <p:cNvSpPr/>
          <p:nvPr>
            <p:custDataLst>
              <p:tags r:id="rId3"/>
            </p:custDataLst>
          </p:nvPr>
        </p:nvSpPr>
        <p:spPr>
          <a:xfrm>
            <a:off x="1625071" y="1857441"/>
            <a:ext cx="2159000" cy="2159000"/>
          </a:xfrm>
          <a:prstGeom prst="ellipse">
            <a:avLst/>
          </a:prstGeom>
          <a:blipFill dpi="0" rotWithShape="1">
            <a:blip r:embed="rId14" cstate="print">
              <a:extLst>
                <a:ext uri="{28A0092B-C50C-407E-A947-70E740481C1C}">
                  <a14:useLocalDpi xmlns:a14="http://schemas.microsoft.com/office/drawing/2010/main" val="0"/>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endParaRPr lang="zh-CN" altLang="en-US" sz="2400" dirty="0">
              <a:solidFill>
                <a:schemeClr val="bg1">
                  <a:lumMod val="65000"/>
                </a:schemeClr>
              </a:solidFill>
              <a:ea typeface="微软雅黑" panose="020B0503020204020204" pitchFamily="34" charset="-122"/>
            </a:endParaRPr>
          </a:p>
        </p:txBody>
      </p:sp>
      <p:sp>
        <p:nvSpPr>
          <p:cNvPr id="15" name="矩形 55"/>
          <p:cNvSpPr/>
          <p:nvPr/>
        </p:nvSpPr>
        <p:spPr>
          <a:xfrm>
            <a:off x="1487490" y="4591154"/>
            <a:ext cx="2434165" cy="1399486"/>
          </a:xfrm>
          <a:prstGeom prst="rect">
            <a:avLst/>
          </a:prstGeom>
        </p:spPr>
        <p:txBody>
          <a:bodyPr wrap="square">
            <a:spAutoFit/>
          </a:bodyPr>
          <a:lstStyle/>
          <a:p>
            <a:pPr algn="ctr">
              <a:lnSpc>
                <a:spcPct val="130000"/>
              </a:lnSpc>
            </a:pPr>
            <a:r>
              <a:rPr lang="zh-CN" altLang="en-US" sz="2133" dirty="0">
                <a:solidFill>
                  <a:schemeClr val="bg2"/>
                </a:solidFill>
                <a:latin typeface="微软雅黑" panose="020B0503020204020204" pitchFamily="34" charset="-122"/>
                <a:ea typeface="微软雅黑" panose="020B0503020204020204" pitchFamily="34" charset="-122"/>
                <a:cs typeface="Open Sans" panose="020B0606030504020204" pitchFamily="34" charset="0"/>
              </a:rPr>
              <a:t>单击此处添加文字</a:t>
            </a:r>
            <a:endParaRPr lang="en-US" altLang="zh-CN" sz="2133" dirty="0">
              <a:solidFill>
                <a:schemeClr val="bg2"/>
              </a:solidFill>
              <a:latin typeface="微软雅黑" panose="020B0503020204020204" pitchFamily="34" charset="-122"/>
              <a:ea typeface="微软雅黑" panose="020B0503020204020204" pitchFamily="34" charset="-122"/>
              <a:cs typeface="Open Sans" panose="020B0606030504020204" pitchFamily="34" charset="0"/>
            </a:endParaRPr>
          </a:p>
          <a:p>
            <a:pPr algn="just">
              <a:lnSpc>
                <a:spcPct val="130000"/>
              </a:lnSpc>
            </a:pPr>
            <a:r>
              <a:rPr lang="zh-CN" altLang="en-US" sz="1467" dirty="0">
                <a:solidFill>
                  <a:schemeClr val="bg2"/>
                </a:solidFill>
                <a:latin typeface="微软雅黑" panose="020B0503020204020204" pitchFamily="34" charset="-122"/>
                <a:ea typeface="微软雅黑" panose="020B0503020204020204" pitchFamily="34" charset="-122"/>
              </a:rPr>
              <a:t>为了更好地保障您的权益，防范您的作品被黑，平台需要这么做</a:t>
            </a:r>
            <a:endParaRPr lang="en-US" altLang="zh-CN" sz="1467" dirty="0">
              <a:solidFill>
                <a:schemeClr val="bg2"/>
              </a:solidFill>
              <a:latin typeface="微软雅黑" panose="020B0503020204020204" pitchFamily="34" charset="-122"/>
              <a:ea typeface="微软雅黑" panose="020B0503020204020204" pitchFamily="34" charset="-122"/>
            </a:endParaRPr>
          </a:p>
        </p:txBody>
      </p:sp>
      <p:sp>
        <p:nvSpPr>
          <p:cNvPr id="16" name="矩形 55"/>
          <p:cNvSpPr/>
          <p:nvPr/>
        </p:nvSpPr>
        <p:spPr>
          <a:xfrm>
            <a:off x="4914180" y="4591154"/>
            <a:ext cx="2434165" cy="1399486"/>
          </a:xfrm>
          <a:prstGeom prst="rect">
            <a:avLst/>
          </a:prstGeom>
        </p:spPr>
        <p:txBody>
          <a:bodyPr wrap="square">
            <a:spAutoFit/>
          </a:bodyPr>
          <a:lstStyle/>
          <a:p>
            <a:pPr algn="ctr">
              <a:lnSpc>
                <a:spcPct val="130000"/>
              </a:lnSpc>
            </a:pPr>
            <a:r>
              <a:rPr lang="zh-CN" altLang="en-US" sz="2133" dirty="0">
                <a:solidFill>
                  <a:schemeClr val="bg2"/>
                </a:solidFill>
                <a:latin typeface="微软雅黑" panose="020B0503020204020204" pitchFamily="34" charset="-122"/>
                <a:ea typeface="微软雅黑" panose="020B0503020204020204" pitchFamily="34" charset="-122"/>
                <a:cs typeface="Open Sans" panose="020B0606030504020204" pitchFamily="34" charset="0"/>
              </a:rPr>
              <a:t>单击此处添加文字</a:t>
            </a:r>
            <a:endParaRPr lang="en-US" altLang="zh-CN" sz="2133" dirty="0">
              <a:solidFill>
                <a:schemeClr val="bg2"/>
              </a:solidFill>
              <a:latin typeface="微软雅黑" panose="020B0503020204020204" pitchFamily="34" charset="-122"/>
              <a:ea typeface="微软雅黑" panose="020B0503020204020204" pitchFamily="34" charset="-122"/>
              <a:cs typeface="Open Sans" panose="020B0606030504020204" pitchFamily="34" charset="0"/>
            </a:endParaRPr>
          </a:p>
          <a:p>
            <a:pPr algn="just">
              <a:lnSpc>
                <a:spcPct val="130000"/>
              </a:lnSpc>
            </a:pPr>
            <a:r>
              <a:rPr lang="zh-CN" altLang="en-US" sz="1467" dirty="0">
                <a:solidFill>
                  <a:schemeClr val="bg2"/>
                </a:solidFill>
                <a:latin typeface="微软雅黑" panose="020B0503020204020204" pitchFamily="34" charset="-122"/>
                <a:ea typeface="微软雅黑" panose="020B0503020204020204" pitchFamily="34" charset="-122"/>
              </a:rPr>
              <a:t>为了更好地保障您的权益，防范您的作品被黑，平台需要这么做</a:t>
            </a:r>
            <a:endParaRPr lang="en-US" altLang="zh-CN" sz="1467" dirty="0">
              <a:solidFill>
                <a:schemeClr val="bg2"/>
              </a:solidFill>
              <a:latin typeface="微软雅黑" panose="020B0503020204020204" pitchFamily="34" charset="-122"/>
              <a:ea typeface="微软雅黑" panose="020B0503020204020204" pitchFamily="34" charset="-122"/>
            </a:endParaRPr>
          </a:p>
        </p:txBody>
      </p:sp>
      <p:sp>
        <p:nvSpPr>
          <p:cNvPr id="17" name="矩形 55"/>
          <p:cNvSpPr/>
          <p:nvPr/>
        </p:nvSpPr>
        <p:spPr>
          <a:xfrm>
            <a:off x="8747271" y="4591154"/>
            <a:ext cx="2434165" cy="1399486"/>
          </a:xfrm>
          <a:prstGeom prst="rect">
            <a:avLst/>
          </a:prstGeom>
        </p:spPr>
        <p:txBody>
          <a:bodyPr wrap="square">
            <a:spAutoFit/>
          </a:bodyPr>
          <a:lstStyle/>
          <a:p>
            <a:pPr algn="ctr">
              <a:lnSpc>
                <a:spcPct val="130000"/>
              </a:lnSpc>
            </a:pPr>
            <a:r>
              <a:rPr lang="zh-CN" altLang="en-US" sz="2133" dirty="0">
                <a:solidFill>
                  <a:schemeClr val="bg2"/>
                </a:solidFill>
                <a:latin typeface="微软雅黑" panose="020B0503020204020204" pitchFamily="34" charset="-122"/>
                <a:ea typeface="微软雅黑" panose="020B0503020204020204" pitchFamily="34" charset="-122"/>
                <a:cs typeface="Open Sans" panose="020B0606030504020204" pitchFamily="34" charset="0"/>
              </a:rPr>
              <a:t>单击此处添加文字</a:t>
            </a:r>
            <a:endParaRPr lang="en-US" altLang="zh-CN" sz="2133" dirty="0">
              <a:solidFill>
                <a:schemeClr val="bg2"/>
              </a:solidFill>
              <a:latin typeface="微软雅黑" panose="020B0503020204020204" pitchFamily="34" charset="-122"/>
              <a:ea typeface="微软雅黑" panose="020B0503020204020204" pitchFamily="34" charset="-122"/>
              <a:cs typeface="Open Sans" panose="020B0606030504020204" pitchFamily="34" charset="0"/>
            </a:endParaRPr>
          </a:p>
          <a:p>
            <a:pPr algn="just">
              <a:lnSpc>
                <a:spcPct val="130000"/>
              </a:lnSpc>
            </a:pPr>
            <a:r>
              <a:rPr lang="zh-CN" altLang="en-US" sz="1467" dirty="0">
                <a:solidFill>
                  <a:schemeClr val="bg2"/>
                </a:solidFill>
                <a:latin typeface="微软雅黑" panose="020B0503020204020204" pitchFamily="34" charset="-122"/>
                <a:ea typeface="微软雅黑" panose="020B0503020204020204" pitchFamily="34" charset="-122"/>
              </a:rPr>
              <a:t>为了更好地保障您的权益，防范您的作品被黑，平台需要这么做</a:t>
            </a:r>
            <a:endParaRPr lang="en-US" altLang="zh-CN" sz="1467" dirty="0">
              <a:solidFill>
                <a:schemeClr val="bg2"/>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2075101132"/>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5"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ppt_w</p:attrName>
                                        </p:attrNameLst>
                                      </p:cBhvr>
                                      <p:tavLst>
                                        <p:tav tm="0" fmla="#ppt_w*sin(2.5*pi*$)">
                                          <p:val>
                                            <p:fltVal val="0"/>
                                          </p:val>
                                        </p:tav>
                                        <p:tav tm="100000">
                                          <p:val>
                                            <p:fltVal val="1"/>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5"/>
                                        </p:tgtEl>
                                        <p:attrNameLst>
                                          <p:attrName>style.visibility</p:attrName>
                                        </p:attrNameLst>
                                      </p:cBhvr>
                                      <p:to>
                                        <p:strVal val="visible"/>
                                      </p:to>
                                    </p:set>
                                    <p:anim calcmode="lin" valueType="num">
                                      <p:cBhvr>
                                        <p:cTn id="19" dur="25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0" dur="250" fill="hold"/>
                                        <p:tgtEl>
                                          <p:spTgt spid="15"/>
                                        </p:tgtEl>
                                        <p:attrNameLst>
                                          <p:attrName>ppt_y</p:attrName>
                                        </p:attrNameLst>
                                      </p:cBhvr>
                                      <p:tavLst>
                                        <p:tav tm="0">
                                          <p:val>
                                            <p:strVal val="#ppt_y"/>
                                          </p:val>
                                        </p:tav>
                                        <p:tav tm="100000">
                                          <p:val>
                                            <p:strVal val="#ppt_y"/>
                                          </p:val>
                                        </p:tav>
                                      </p:tavLst>
                                    </p:anim>
                                    <p:anim calcmode="lin" valueType="num">
                                      <p:cBhvr>
                                        <p:cTn id="21" dur="25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2" dur="25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50" tmFilter="0,0; .5, 1; 1, 1"/>
                                        <p:tgtEl>
                                          <p:spTgt spid="15"/>
                                        </p:tgtEl>
                                      </p:cBhvr>
                                    </p:animEffect>
                                  </p:childTnLst>
                                </p:cTn>
                              </p:par>
                            </p:childTnLst>
                          </p:cTn>
                        </p:par>
                        <p:par>
                          <p:cTn id="24" fill="hold">
                            <p:stCondLst>
                              <p:cond delay="2625"/>
                            </p:stCondLst>
                            <p:childTnLst>
                              <p:par>
                                <p:cTn id="25" presetID="53"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3125"/>
                            </p:stCondLst>
                            <p:childTnLst>
                              <p:par>
                                <p:cTn id="31" presetID="45"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ppt_w</p:attrName>
                                        </p:attrNameLst>
                                      </p:cBhvr>
                                      <p:tavLst>
                                        <p:tav tm="0" fmla="#ppt_w*sin(2.5*pi*$)">
                                          <p:val>
                                            <p:fltVal val="0"/>
                                          </p:val>
                                        </p:tav>
                                        <p:tav tm="100000">
                                          <p:val>
                                            <p:fltVal val="1"/>
                                          </p:val>
                                        </p:tav>
                                      </p:tavLst>
                                    </p:anim>
                                    <p:anim calcmode="lin" valueType="num">
                                      <p:cBhvr>
                                        <p:cTn id="35" dur="1000" fill="hold"/>
                                        <p:tgtEl>
                                          <p:spTgt spid="6"/>
                                        </p:tgtEl>
                                        <p:attrNameLst>
                                          <p:attrName>ppt_h</p:attrName>
                                        </p:attrNameLst>
                                      </p:cBhvr>
                                      <p:tavLst>
                                        <p:tav tm="0">
                                          <p:val>
                                            <p:strVal val="#ppt_h"/>
                                          </p:val>
                                        </p:tav>
                                        <p:tav tm="100000">
                                          <p:val>
                                            <p:strVal val="#ppt_h"/>
                                          </p:val>
                                        </p:tav>
                                      </p:tavLst>
                                    </p:anim>
                                  </p:childTnLst>
                                </p:cTn>
                              </p:par>
                            </p:childTnLst>
                          </p:cTn>
                        </p:par>
                        <p:par>
                          <p:cTn id="36" fill="hold">
                            <p:stCondLst>
                              <p:cond delay="4125"/>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16"/>
                                        </p:tgtEl>
                                        <p:attrNameLst>
                                          <p:attrName>style.visibility</p:attrName>
                                        </p:attrNameLst>
                                      </p:cBhvr>
                                      <p:to>
                                        <p:strVal val="visible"/>
                                      </p:to>
                                    </p:set>
                                    <p:anim calcmode="lin" valueType="num">
                                      <p:cBhvr>
                                        <p:cTn id="39" dur="2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40" dur="250" fill="hold"/>
                                        <p:tgtEl>
                                          <p:spTgt spid="16"/>
                                        </p:tgtEl>
                                        <p:attrNameLst>
                                          <p:attrName>ppt_y</p:attrName>
                                        </p:attrNameLst>
                                      </p:cBhvr>
                                      <p:tavLst>
                                        <p:tav tm="0">
                                          <p:val>
                                            <p:strVal val="#ppt_y"/>
                                          </p:val>
                                        </p:tav>
                                        <p:tav tm="100000">
                                          <p:val>
                                            <p:strVal val="#ppt_y"/>
                                          </p:val>
                                        </p:tav>
                                      </p:tavLst>
                                    </p:anim>
                                    <p:anim calcmode="lin" valueType="num">
                                      <p:cBhvr>
                                        <p:cTn id="41" dur="2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42" dur="2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43" dur="250" tmFilter="0,0; .5, 1; 1, 1"/>
                                        <p:tgtEl>
                                          <p:spTgt spid="16"/>
                                        </p:tgtEl>
                                      </p:cBhvr>
                                    </p:animEffect>
                                  </p:childTnLst>
                                </p:cTn>
                              </p:par>
                            </p:childTnLst>
                          </p:cTn>
                        </p:par>
                        <p:par>
                          <p:cTn id="44" fill="hold">
                            <p:stCondLst>
                              <p:cond delay="5250"/>
                            </p:stCondLst>
                            <p:childTnLst>
                              <p:par>
                                <p:cTn id="45" presetID="53" presetClass="entr" presetSubtype="16"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par>
                          <p:cTn id="50" fill="hold">
                            <p:stCondLst>
                              <p:cond delay="5750"/>
                            </p:stCondLst>
                            <p:childTnLst>
                              <p:par>
                                <p:cTn id="51" presetID="45"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ppt_w</p:attrName>
                                        </p:attrNameLst>
                                      </p:cBhvr>
                                      <p:tavLst>
                                        <p:tav tm="0" fmla="#ppt_w*sin(2.5*pi*$)">
                                          <p:val>
                                            <p:fltVal val="0"/>
                                          </p:val>
                                        </p:tav>
                                        <p:tav tm="100000">
                                          <p:val>
                                            <p:fltVal val="1"/>
                                          </p:val>
                                        </p:tav>
                                      </p:tavLst>
                                    </p:anim>
                                    <p:anim calcmode="lin" valueType="num">
                                      <p:cBhvr>
                                        <p:cTn id="55" dur="1000" fill="hold"/>
                                        <p:tgtEl>
                                          <p:spTgt spid="10"/>
                                        </p:tgtEl>
                                        <p:attrNameLst>
                                          <p:attrName>ppt_h</p:attrName>
                                        </p:attrNameLst>
                                      </p:cBhvr>
                                      <p:tavLst>
                                        <p:tav tm="0">
                                          <p:val>
                                            <p:strVal val="#ppt_h"/>
                                          </p:val>
                                        </p:tav>
                                        <p:tav tm="100000">
                                          <p:val>
                                            <p:strVal val="#ppt_h"/>
                                          </p:val>
                                        </p:tav>
                                      </p:tavLst>
                                    </p:anim>
                                  </p:childTnLst>
                                </p:cTn>
                              </p:par>
                            </p:childTnLst>
                          </p:cTn>
                        </p:par>
                        <p:par>
                          <p:cTn id="56" fill="hold">
                            <p:stCondLst>
                              <p:cond delay="675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17"/>
                                        </p:tgtEl>
                                        <p:attrNameLst>
                                          <p:attrName>style.visibility</p:attrName>
                                        </p:attrNameLst>
                                      </p:cBhvr>
                                      <p:to>
                                        <p:strVal val="visible"/>
                                      </p:to>
                                    </p:set>
                                    <p:anim calcmode="lin" valueType="num">
                                      <p:cBhvr>
                                        <p:cTn id="59" dur="25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60" dur="250" fill="hold"/>
                                        <p:tgtEl>
                                          <p:spTgt spid="17"/>
                                        </p:tgtEl>
                                        <p:attrNameLst>
                                          <p:attrName>ppt_y</p:attrName>
                                        </p:attrNameLst>
                                      </p:cBhvr>
                                      <p:tavLst>
                                        <p:tav tm="0">
                                          <p:val>
                                            <p:strVal val="#ppt_y"/>
                                          </p:val>
                                        </p:tav>
                                        <p:tav tm="100000">
                                          <p:val>
                                            <p:strVal val="#ppt_y"/>
                                          </p:val>
                                        </p:tav>
                                      </p:tavLst>
                                    </p:anim>
                                    <p:anim calcmode="lin" valueType="num">
                                      <p:cBhvr>
                                        <p:cTn id="61" dur="25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62" dur="25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63" dur="25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H_Text_1"/>
          <p:cNvSpPr/>
          <p:nvPr>
            <p:custDataLst>
              <p:tags r:id="rId1"/>
            </p:custDataLst>
          </p:nvPr>
        </p:nvSpPr>
        <p:spPr>
          <a:xfrm>
            <a:off x="1594670" y="2092709"/>
            <a:ext cx="9213516" cy="1655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90000" rIns="180000" bIns="90000" anchor="ctr">
            <a:normAutofit/>
          </a:bodyPr>
          <a:lstStyle/>
          <a:p>
            <a:pPr algn="just">
              <a:lnSpc>
                <a:spcPct val="120000"/>
              </a:lnSpc>
              <a:spcBef>
                <a:spcPts val="600"/>
              </a:spcBef>
              <a:spcAft>
                <a:spcPts val="600"/>
              </a:spcAft>
              <a:defRPr/>
            </a:pPr>
            <a:r>
              <a:rPr lang="zh-CN" altLang="en-US" sz="1400" dirty="0">
                <a:solidFill>
                  <a:srgbClr val="FFFFFF"/>
                </a:solidFill>
                <a:latin typeface="微软雅黑" panose="020B0503020204020204" pitchFamily="34" charset="-122"/>
                <a:ea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32" name="MH_Picture_1"/>
          <p:cNvSpPr/>
          <p:nvPr>
            <p:custDataLst>
              <p:tags r:id="rId2"/>
            </p:custDataLst>
          </p:nvPr>
        </p:nvSpPr>
        <p:spPr>
          <a:xfrm>
            <a:off x="1611404" y="4005265"/>
            <a:ext cx="2234001" cy="1512215"/>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3" name="MH_Picture_2"/>
          <p:cNvSpPr/>
          <p:nvPr>
            <p:custDataLst>
              <p:tags r:id="rId3"/>
            </p:custDataLst>
          </p:nvPr>
        </p:nvSpPr>
        <p:spPr>
          <a:xfrm>
            <a:off x="3932330" y="4005265"/>
            <a:ext cx="2234001" cy="1512215"/>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4" name="MH_Picture_3"/>
          <p:cNvSpPr/>
          <p:nvPr>
            <p:custDataLst>
              <p:tags r:id="rId4"/>
            </p:custDataLst>
          </p:nvPr>
        </p:nvSpPr>
        <p:spPr>
          <a:xfrm>
            <a:off x="6253257" y="4005265"/>
            <a:ext cx="2234001" cy="1512215"/>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5" name="MH_Picture_4"/>
          <p:cNvSpPr/>
          <p:nvPr>
            <p:custDataLst>
              <p:tags r:id="rId5"/>
            </p:custDataLst>
          </p:nvPr>
        </p:nvSpPr>
        <p:spPr>
          <a:xfrm>
            <a:off x="8574185" y="4005265"/>
            <a:ext cx="2234001" cy="1512215"/>
          </a:xfrm>
          <a:prstGeom prst="rect">
            <a:avLst/>
          </a:prstGeom>
          <a:blipFill dpi="0" rotWithShape="1">
            <a:blip r:embed="rId1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7" name="文本框 6"/>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2591897276"/>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0-#ppt_w/2"/>
                                          </p:val>
                                        </p:tav>
                                        <p:tav tm="100000">
                                          <p:val>
                                            <p:strVal val="#ppt_x"/>
                                          </p:val>
                                        </p:tav>
                                      </p:tavLst>
                                    </p:anim>
                                    <p:anim calcmode="lin" valueType="num">
                                      <p:cBhvr additive="base">
                                        <p:cTn id="2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899027" y="1917226"/>
            <a:ext cx="2117134" cy="2117134"/>
          </a:xfrm>
          <a:prstGeom prst="ellipse">
            <a:avLst/>
          </a:prstGeom>
          <a:solidFill>
            <a:schemeClr val="accent2"/>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8" name="标题 4"/>
          <p:cNvSpPr txBox="1">
            <a:spLocks/>
          </p:cNvSpPr>
          <p:nvPr/>
        </p:nvSpPr>
        <p:spPr>
          <a:xfrm>
            <a:off x="3360408" y="3273970"/>
            <a:ext cx="1295807" cy="802933"/>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799" b="1" dirty="0">
                <a:solidFill>
                  <a:schemeClr val="bg1"/>
                </a:solidFill>
                <a:latin typeface="微软雅黑" pitchFamily="34" charset="-122"/>
                <a:ea typeface="微软雅黑" pitchFamily="34" charset="-122"/>
              </a:rPr>
              <a:t>1</a:t>
            </a:r>
            <a:endParaRPr lang="zh-CN" altLang="en-US" sz="1100" b="1" dirty="0">
              <a:solidFill>
                <a:schemeClr val="bg1"/>
              </a:solidFill>
              <a:latin typeface="微软雅黑" pitchFamily="34" charset="-122"/>
              <a:ea typeface="微软雅黑" pitchFamily="34" charset="-122"/>
            </a:endParaRPr>
          </a:p>
          <a:p>
            <a:pPr algn="l"/>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9" name="Freeform 10"/>
          <p:cNvSpPr>
            <a:spLocks noEditPoints="1"/>
          </p:cNvSpPr>
          <p:nvPr/>
        </p:nvSpPr>
        <p:spPr bwMode="auto">
          <a:xfrm>
            <a:off x="3437572" y="2165384"/>
            <a:ext cx="1081674" cy="1043449"/>
          </a:xfrm>
          <a:custGeom>
            <a:avLst/>
            <a:gdLst>
              <a:gd name="T0" fmla="*/ 760 w 1139"/>
              <a:gd name="T1" fmla="*/ 420 h 1088"/>
              <a:gd name="T2" fmla="*/ 745 w 1139"/>
              <a:gd name="T3" fmla="*/ 452 h 1088"/>
              <a:gd name="T4" fmla="*/ 741 w 1139"/>
              <a:gd name="T5" fmla="*/ 473 h 1088"/>
              <a:gd name="T6" fmla="*/ 742 w 1139"/>
              <a:gd name="T7" fmla="*/ 513 h 1088"/>
              <a:gd name="T8" fmla="*/ 756 w 1139"/>
              <a:gd name="T9" fmla="*/ 552 h 1088"/>
              <a:gd name="T10" fmla="*/ 769 w 1139"/>
              <a:gd name="T11" fmla="*/ 571 h 1088"/>
              <a:gd name="T12" fmla="*/ 801 w 1139"/>
              <a:gd name="T13" fmla="*/ 598 h 1088"/>
              <a:gd name="T14" fmla="*/ 822 w 1139"/>
              <a:gd name="T15" fmla="*/ 608 h 1088"/>
              <a:gd name="T16" fmla="*/ 866 w 1139"/>
              <a:gd name="T17" fmla="*/ 363 h 1088"/>
              <a:gd name="T18" fmla="*/ 814 w 1139"/>
              <a:gd name="T19" fmla="*/ 374 h 1088"/>
              <a:gd name="T20" fmla="*/ 785 w 1139"/>
              <a:gd name="T21" fmla="*/ 392 h 1088"/>
              <a:gd name="T22" fmla="*/ 771 w 1139"/>
              <a:gd name="T23" fmla="*/ 406 h 1088"/>
              <a:gd name="T24" fmla="*/ 696 w 1139"/>
              <a:gd name="T25" fmla="*/ 127 h 1088"/>
              <a:gd name="T26" fmla="*/ 570 w 1139"/>
              <a:gd name="T27" fmla="*/ 253 h 1088"/>
              <a:gd name="T28" fmla="*/ 688 w 1139"/>
              <a:gd name="T29" fmla="*/ 513 h 1088"/>
              <a:gd name="T30" fmla="*/ 688 w 1139"/>
              <a:gd name="T31" fmla="*/ 461 h 1088"/>
              <a:gd name="T32" fmla="*/ 651 w 1139"/>
              <a:gd name="T33" fmla="*/ 279 h 1088"/>
              <a:gd name="T34" fmla="*/ 453 w 1139"/>
              <a:gd name="T35" fmla="*/ 490 h 1088"/>
              <a:gd name="T36" fmla="*/ 570 w 1139"/>
              <a:gd name="T37" fmla="*/ 718 h 1088"/>
              <a:gd name="T38" fmla="*/ 512 w 1139"/>
              <a:gd name="T39" fmla="*/ 725 h 1088"/>
              <a:gd name="T40" fmla="*/ 484 w 1139"/>
              <a:gd name="T41" fmla="*/ 693 h 1088"/>
              <a:gd name="T42" fmla="*/ 466 w 1139"/>
              <a:gd name="T43" fmla="*/ 678 h 1088"/>
              <a:gd name="T44" fmla="*/ 388 w 1139"/>
              <a:gd name="T45" fmla="*/ 645 h 1088"/>
              <a:gd name="T46" fmla="*/ 355 w 1139"/>
              <a:gd name="T47" fmla="*/ 642 h 1088"/>
              <a:gd name="T48" fmla="*/ 0 w 1139"/>
              <a:gd name="T49" fmla="*/ 1088 h 1088"/>
              <a:gd name="T50" fmla="*/ 151 w 1139"/>
              <a:gd name="T51" fmla="*/ 824 h 1088"/>
              <a:gd name="T52" fmla="*/ 391 w 1139"/>
              <a:gd name="T53" fmla="*/ 824 h 1088"/>
              <a:gd name="T54" fmla="*/ 546 w 1139"/>
              <a:gd name="T55" fmla="*/ 1088 h 1088"/>
              <a:gd name="T56" fmla="*/ 512 w 1139"/>
              <a:gd name="T57" fmla="*/ 725 h 1088"/>
              <a:gd name="T58" fmla="*/ 785 w 1139"/>
              <a:gd name="T59" fmla="*/ 642 h 1088"/>
              <a:gd name="T60" fmla="*/ 750 w 1139"/>
              <a:gd name="T61" fmla="*/ 646 h 1088"/>
              <a:gd name="T62" fmla="*/ 655 w 1139"/>
              <a:gd name="T63" fmla="*/ 693 h 1088"/>
              <a:gd name="T64" fmla="*/ 639 w 1139"/>
              <a:gd name="T65" fmla="*/ 709 h 1088"/>
              <a:gd name="T66" fmla="*/ 705 w 1139"/>
              <a:gd name="T67" fmla="*/ 1088 h 1088"/>
              <a:gd name="T68" fmla="*/ 744 w 1139"/>
              <a:gd name="T69" fmla="*/ 1088 h 1088"/>
              <a:gd name="T70" fmla="*/ 1024 w 1139"/>
              <a:gd name="T71" fmla="*/ 824 h 1088"/>
              <a:gd name="T72" fmla="*/ 1139 w 1139"/>
              <a:gd name="T73" fmla="*/ 833 h 1088"/>
              <a:gd name="T74" fmla="*/ 273 w 1139"/>
              <a:gd name="T75" fmla="*/ 616 h 1088"/>
              <a:gd name="T76" fmla="*/ 337 w 1139"/>
              <a:gd name="T77" fmla="*/ 599 h 1088"/>
              <a:gd name="T78" fmla="*/ 355 w 1139"/>
              <a:gd name="T79" fmla="*/ 586 h 1088"/>
              <a:gd name="T80" fmla="*/ 391 w 1139"/>
              <a:gd name="T81" fmla="*/ 535 h 1088"/>
              <a:gd name="T82" fmla="*/ 398 w 1139"/>
              <a:gd name="T83" fmla="*/ 510 h 1088"/>
              <a:gd name="T84" fmla="*/ 398 w 1139"/>
              <a:gd name="T85" fmla="*/ 468 h 1088"/>
              <a:gd name="T86" fmla="*/ 388 w 1139"/>
              <a:gd name="T87" fmla="*/ 437 h 1088"/>
              <a:gd name="T88" fmla="*/ 378 w 1139"/>
              <a:gd name="T89" fmla="*/ 419 h 1088"/>
              <a:gd name="T90" fmla="*/ 354 w 1139"/>
              <a:gd name="T91" fmla="*/ 393 h 1088"/>
              <a:gd name="T92" fmla="*/ 338 w 1139"/>
              <a:gd name="T93" fmla="*/ 381 h 1088"/>
              <a:gd name="T94" fmla="*/ 273 w 1139"/>
              <a:gd name="T95" fmla="*/ 363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lnTo>
                  <a:pt x="378" y="419"/>
                </a:ln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zh-CN" altLang="en-US" sz="1799">
              <a:solidFill>
                <a:srgbClr val="E4C874"/>
              </a:solidFill>
            </a:endParaRPr>
          </a:p>
        </p:txBody>
      </p:sp>
      <p:sp>
        <p:nvSpPr>
          <p:cNvPr id="13" name="标题 4"/>
          <p:cNvSpPr txBox="1">
            <a:spLocks/>
          </p:cNvSpPr>
          <p:nvPr/>
        </p:nvSpPr>
        <p:spPr>
          <a:xfrm>
            <a:off x="4860470" y="2880003"/>
            <a:ext cx="4432503" cy="47336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599" b="1" dirty="0">
                <a:solidFill>
                  <a:schemeClr val="accent2"/>
                </a:solidFill>
                <a:latin typeface="微软雅黑" panose="020B0503020204020204" pitchFamily="34" charset="-122"/>
                <a:ea typeface="微软雅黑" panose="020B0503020204020204" pitchFamily="34" charset="-122"/>
              </a:rPr>
              <a:t>    </a:t>
            </a:r>
            <a:r>
              <a:rPr lang="zh-CN" altLang="en-US" sz="6600" b="1" dirty="0">
                <a:solidFill>
                  <a:schemeClr val="accent2"/>
                </a:solidFill>
                <a:latin typeface="微软雅黑" panose="020B0503020204020204" pitchFamily="34" charset="-122"/>
                <a:ea typeface="微软雅黑" panose="020B0503020204020204" pitchFamily="34" charset="-122"/>
              </a:rPr>
              <a:t>项目背景</a:t>
            </a:r>
          </a:p>
          <a:p>
            <a:pPr algn="l"/>
            <a:endParaRPr lang="en-US" altLang="zh-CN" sz="1799" b="1"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2396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 calcmode="lin" valueType="num">
                                      <p:cBhvr>
                                        <p:cTn id="2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8"/>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 Same Side Corner Rectangle 4"/>
          <p:cNvSpPr/>
          <p:nvPr/>
        </p:nvSpPr>
        <p:spPr>
          <a:xfrm rot="16200000">
            <a:off x="661234" y="2370797"/>
            <a:ext cx="3286847" cy="2658449"/>
          </a:xfrm>
          <a:custGeom>
            <a:avLst/>
            <a:gdLst>
              <a:gd name="connsiteX0" fmla="*/ 290314 w 2817606"/>
              <a:gd name="connsiteY0" fmla="*/ 0 h 1741847"/>
              <a:gd name="connsiteX1" fmla="*/ 2527292 w 2817606"/>
              <a:gd name="connsiteY1" fmla="*/ 0 h 1741847"/>
              <a:gd name="connsiteX2" fmla="*/ 2817606 w 2817606"/>
              <a:gd name="connsiteY2" fmla="*/ 290314 h 1741847"/>
              <a:gd name="connsiteX3" fmla="*/ 2817606 w 2817606"/>
              <a:gd name="connsiteY3" fmla="*/ 1741847 h 1741847"/>
              <a:gd name="connsiteX4" fmla="*/ 2817606 w 2817606"/>
              <a:gd name="connsiteY4" fmla="*/ 1741847 h 1741847"/>
              <a:gd name="connsiteX5" fmla="*/ 0 w 2817606"/>
              <a:gd name="connsiteY5" fmla="*/ 1741847 h 1741847"/>
              <a:gd name="connsiteX6" fmla="*/ 0 w 2817606"/>
              <a:gd name="connsiteY6" fmla="*/ 1741847 h 1741847"/>
              <a:gd name="connsiteX7" fmla="*/ 0 w 2817606"/>
              <a:gd name="connsiteY7" fmla="*/ 290314 h 1741847"/>
              <a:gd name="connsiteX8" fmla="*/ 290314 w 2817606"/>
              <a:gd name="connsiteY8" fmla="*/ 0 h 1741847"/>
              <a:gd name="connsiteX0" fmla="*/ 290314 w 2817606"/>
              <a:gd name="connsiteY0" fmla="*/ 436099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290314 w 2817606"/>
              <a:gd name="connsiteY8" fmla="*/ 436099 h 2177946"/>
              <a:gd name="connsiteX0" fmla="*/ 416923 w 2817606"/>
              <a:gd name="connsiteY0" fmla="*/ 84407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416923 w 2817606"/>
              <a:gd name="connsiteY8" fmla="*/ 84407 h 2177946"/>
              <a:gd name="connsiteX0" fmla="*/ 416923 w 2817606"/>
              <a:gd name="connsiteY0" fmla="*/ 84407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416923 w 2817606"/>
              <a:gd name="connsiteY8" fmla="*/ 84407 h 2177946"/>
              <a:gd name="connsiteX0" fmla="*/ 416923 w 2817606"/>
              <a:gd name="connsiteY0" fmla="*/ 196949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416923 w 2817606"/>
              <a:gd name="connsiteY8" fmla="*/ 196949 h 2290488"/>
              <a:gd name="connsiteX0" fmla="*/ 445058 w 2817606"/>
              <a:gd name="connsiteY0" fmla="*/ 267287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445058 w 2817606"/>
              <a:gd name="connsiteY8" fmla="*/ 267287 h 2290488"/>
              <a:gd name="connsiteX0" fmla="*/ 796750 w 2817606"/>
              <a:gd name="connsiteY0" fmla="*/ 337626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796750 w 2817606"/>
              <a:gd name="connsiteY8" fmla="*/ 337626 h 2290488"/>
              <a:gd name="connsiteX0" fmla="*/ 796750 w 2817606"/>
              <a:gd name="connsiteY0" fmla="*/ 338620 h 2291482"/>
              <a:gd name="connsiteX1" fmla="*/ 2147464 w 2817606"/>
              <a:gd name="connsiteY1" fmla="*/ 994 h 2291482"/>
              <a:gd name="connsiteX2" fmla="*/ 2817606 w 2817606"/>
              <a:gd name="connsiteY2" fmla="*/ 839949 h 2291482"/>
              <a:gd name="connsiteX3" fmla="*/ 2817606 w 2817606"/>
              <a:gd name="connsiteY3" fmla="*/ 2291482 h 2291482"/>
              <a:gd name="connsiteX4" fmla="*/ 2817606 w 2817606"/>
              <a:gd name="connsiteY4" fmla="*/ 2291482 h 2291482"/>
              <a:gd name="connsiteX5" fmla="*/ 0 w 2817606"/>
              <a:gd name="connsiteY5" fmla="*/ 2291482 h 2291482"/>
              <a:gd name="connsiteX6" fmla="*/ 0 w 2817606"/>
              <a:gd name="connsiteY6" fmla="*/ 2291482 h 2291482"/>
              <a:gd name="connsiteX7" fmla="*/ 0 w 2817606"/>
              <a:gd name="connsiteY7" fmla="*/ 839949 h 2291482"/>
              <a:gd name="connsiteX8" fmla="*/ 796750 w 2817606"/>
              <a:gd name="connsiteY8" fmla="*/ 338620 h 2291482"/>
              <a:gd name="connsiteX0" fmla="*/ 796750 w 2817606"/>
              <a:gd name="connsiteY0" fmla="*/ 338620 h 2291482"/>
              <a:gd name="connsiteX1" fmla="*/ 2100980 w 2817606"/>
              <a:gd name="connsiteY1" fmla="*/ 994 h 2291482"/>
              <a:gd name="connsiteX2" fmla="*/ 2817606 w 2817606"/>
              <a:gd name="connsiteY2" fmla="*/ 839949 h 2291482"/>
              <a:gd name="connsiteX3" fmla="*/ 2817606 w 2817606"/>
              <a:gd name="connsiteY3" fmla="*/ 2291482 h 2291482"/>
              <a:gd name="connsiteX4" fmla="*/ 2817606 w 2817606"/>
              <a:gd name="connsiteY4" fmla="*/ 2291482 h 2291482"/>
              <a:gd name="connsiteX5" fmla="*/ 0 w 2817606"/>
              <a:gd name="connsiteY5" fmla="*/ 2291482 h 2291482"/>
              <a:gd name="connsiteX6" fmla="*/ 0 w 2817606"/>
              <a:gd name="connsiteY6" fmla="*/ 2291482 h 2291482"/>
              <a:gd name="connsiteX7" fmla="*/ 0 w 2817606"/>
              <a:gd name="connsiteY7" fmla="*/ 839949 h 2291482"/>
              <a:gd name="connsiteX8" fmla="*/ 796750 w 2817606"/>
              <a:gd name="connsiteY8" fmla="*/ 338620 h 2291482"/>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15494 w 2817606"/>
              <a:gd name="connsiteY7" fmla="*/ 996229 h 2292033"/>
              <a:gd name="connsiteX8" fmla="*/ 796750 w 2817606"/>
              <a:gd name="connsiteY8" fmla="*/ 339171 h 2292033"/>
              <a:gd name="connsiteX0" fmla="*/ 798775 w 2819631"/>
              <a:gd name="connsiteY0" fmla="*/ 339171 h 2292033"/>
              <a:gd name="connsiteX1" fmla="*/ 2103005 w 2819631"/>
              <a:gd name="connsiteY1" fmla="*/ 1545 h 2292033"/>
              <a:gd name="connsiteX2" fmla="*/ 2819631 w 2819631"/>
              <a:gd name="connsiteY2" fmla="*/ 840500 h 2292033"/>
              <a:gd name="connsiteX3" fmla="*/ 2819631 w 2819631"/>
              <a:gd name="connsiteY3" fmla="*/ 2292033 h 2292033"/>
              <a:gd name="connsiteX4" fmla="*/ 2819631 w 2819631"/>
              <a:gd name="connsiteY4" fmla="*/ 2292033 h 2292033"/>
              <a:gd name="connsiteX5" fmla="*/ 2025 w 2819631"/>
              <a:gd name="connsiteY5" fmla="*/ 2292033 h 2292033"/>
              <a:gd name="connsiteX6" fmla="*/ 2025 w 2819631"/>
              <a:gd name="connsiteY6" fmla="*/ 2292033 h 2292033"/>
              <a:gd name="connsiteX7" fmla="*/ 17519 w 2819631"/>
              <a:gd name="connsiteY7" fmla="*/ 996229 h 2292033"/>
              <a:gd name="connsiteX8" fmla="*/ 798775 w 2819631"/>
              <a:gd name="connsiteY8" fmla="*/ 339171 h 22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631" h="2292033">
                <a:moveTo>
                  <a:pt x="798775" y="339171"/>
                </a:moveTo>
                <a:cubicBezTo>
                  <a:pt x="1811720" y="636097"/>
                  <a:pt x="1632775" y="32691"/>
                  <a:pt x="2103005" y="1545"/>
                </a:cubicBezTo>
                <a:cubicBezTo>
                  <a:pt x="2573235" y="-29601"/>
                  <a:pt x="2819631" y="415428"/>
                  <a:pt x="2819631" y="840500"/>
                </a:cubicBezTo>
                <a:lnTo>
                  <a:pt x="2819631" y="2292033"/>
                </a:lnTo>
                <a:lnTo>
                  <a:pt x="2819631" y="2292033"/>
                </a:lnTo>
                <a:lnTo>
                  <a:pt x="2025" y="2292033"/>
                </a:lnTo>
                <a:lnTo>
                  <a:pt x="2025" y="2292033"/>
                </a:lnTo>
                <a:cubicBezTo>
                  <a:pt x="7190" y="1860098"/>
                  <a:pt x="-13470" y="1530308"/>
                  <a:pt x="17519" y="996229"/>
                </a:cubicBezTo>
                <a:cubicBezTo>
                  <a:pt x="48508" y="462150"/>
                  <a:pt x="545470" y="308027"/>
                  <a:pt x="798775" y="339171"/>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2088">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6" name="Diagram 16"/>
          <p:cNvGraphicFramePr/>
          <p:nvPr/>
        </p:nvGraphicFramePr>
        <p:xfrm>
          <a:off x="3731308" y="2063264"/>
          <a:ext cx="2672627" cy="3285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Freeform 6"/>
          <p:cNvSpPr>
            <a:spLocks noEditPoints="1"/>
          </p:cNvSpPr>
          <p:nvPr/>
        </p:nvSpPr>
        <p:spPr bwMode="auto">
          <a:xfrm>
            <a:off x="3776458" y="2250483"/>
            <a:ext cx="279501" cy="297736"/>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106059" tIns="53029" rIns="106059" bIns="53029" numCol="1" anchor="t" anchorCtr="0" compatLnSpc="1">
            <a:prstTxWarp prst="textNoShape">
              <a:avLst/>
            </a:prstTxWarp>
          </a:bodyPr>
          <a:lstStyle/>
          <a:p>
            <a:pPr>
              <a:lnSpc>
                <a:spcPct val="120000"/>
              </a:lnSpc>
            </a:pPr>
            <a:endParaRPr lang="en-US" sz="2088"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1"/>
          <p:cNvSpPr>
            <a:spLocks noEditPoints="1"/>
          </p:cNvSpPr>
          <p:nvPr/>
        </p:nvSpPr>
        <p:spPr bwMode="auto">
          <a:xfrm>
            <a:off x="3736095" y="3090919"/>
            <a:ext cx="360227" cy="360611"/>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106059" tIns="53029" rIns="106059" bIns="53029" numCol="1" anchor="t" anchorCtr="0" compatLnSpc="1">
            <a:prstTxWarp prst="textNoShape">
              <a:avLst/>
            </a:prstTxWarp>
          </a:bodyPr>
          <a:lstStyle/>
          <a:p>
            <a:pPr>
              <a:lnSpc>
                <a:spcPct val="120000"/>
              </a:lnSpc>
            </a:pPr>
            <a:endParaRPr lang="en-US" sz="2088"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21"/>
          <p:cNvSpPr>
            <a:spLocks noEditPoints="1"/>
          </p:cNvSpPr>
          <p:nvPr/>
        </p:nvSpPr>
        <p:spPr bwMode="auto">
          <a:xfrm>
            <a:off x="3762771" y="3994268"/>
            <a:ext cx="306871" cy="307837"/>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106059" tIns="53029" rIns="106059" bIns="53029" numCol="1" anchor="t" anchorCtr="0" compatLnSpc="1">
            <a:prstTxWarp prst="textNoShape">
              <a:avLst/>
            </a:prstTxWarp>
          </a:bodyPr>
          <a:lstStyle/>
          <a:p>
            <a:pPr>
              <a:lnSpc>
                <a:spcPct val="120000"/>
              </a:lnSpc>
            </a:pPr>
            <a:endParaRPr lang="en-US" sz="2088"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Content Placeholder 2"/>
          <p:cNvSpPr txBox="1">
            <a:spLocks/>
          </p:cNvSpPr>
          <p:nvPr/>
        </p:nvSpPr>
        <p:spPr>
          <a:xfrm>
            <a:off x="6671887" y="2087370"/>
            <a:ext cx="4369552" cy="664797"/>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200" dirty="0">
                <a:solidFill>
                  <a:schemeClr val="bg2"/>
                </a:solidFill>
                <a:latin typeface="Arial" panose="020B0604020202020204" pitchFamily="34" charset="0"/>
                <a:ea typeface="微软雅黑" panose="020B0503020204020204" pitchFamily="34" charset="-122"/>
                <a:cs typeface="Calibri Light"/>
                <a:sym typeface="Arial" panose="020B0604020202020204" pitchFamily="34" charset="0"/>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bg2"/>
              </a:solidFill>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1" name="Freeform 26"/>
          <p:cNvSpPr>
            <a:spLocks/>
          </p:cNvSpPr>
          <p:nvPr/>
        </p:nvSpPr>
        <p:spPr bwMode="auto">
          <a:xfrm>
            <a:off x="3789900" y="4844805"/>
            <a:ext cx="252616" cy="261988"/>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06059" tIns="53029" rIns="106059" bIns="53029" numCol="1" anchor="t" anchorCtr="0" compatLnSpc="1">
            <a:prstTxWarp prst="textNoShape">
              <a:avLst/>
            </a:prstTxWarp>
          </a:bodyPr>
          <a:lstStyle/>
          <a:p>
            <a:pPr>
              <a:lnSpc>
                <a:spcPct val="120000"/>
              </a:lnSpc>
            </a:pPr>
            <a:endParaRPr lang="en-US" sz="2088"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Content Placeholder 2"/>
          <p:cNvSpPr txBox="1">
            <a:spLocks/>
          </p:cNvSpPr>
          <p:nvPr/>
        </p:nvSpPr>
        <p:spPr>
          <a:xfrm>
            <a:off x="6671887" y="2987819"/>
            <a:ext cx="4369552" cy="664797"/>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200" dirty="0">
                <a:solidFill>
                  <a:schemeClr val="bg2"/>
                </a:solidFill>
                <a:latin typeface="Arial" panose="020B0604020202020204" pitchFamily="34" charset="0"/>
                <a:ea typeface="微软雅黑" panose="020B0503020204020204" pitchFamily="34" charset="-122"/>
                <a:cs typeface="Calibri Light"/>
                <a:sym typeface="Arial" panose="020B0604020202020204" pitchFamily="34" charset="0"/>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bg2"/>
              </a:solidFill>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3" name="Content Placeholder 2"/>
          <p:cNvSpPr txBox="1">
            <a:spLocks/>
          </p:cNvSpPr>
          <p:nvPr/>
        </p:nvSpPr>
        <p:spPr>
          <a:xfrm>
            <a:off x="6671887" y="3888269"/>
            <a:ext cx="4369552" cy="664797"/>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200" dirty="0">
                <a:solidFill>
                  <a:schemeClr val="bg2"/>
                </a:solidFill>
                <a:latin typeface="Arial" panose="020B0604020202020204" pitchFamily="34" charset="0"/>
                <a:ea typeface="微软雅黑" panose="020B0503020204020204" pitchFamily="34" charset="-122"/>
                <a:cs typeface="Calibri Light"/>
                <a:sym typeface="Arial" panose="020B0604020202020204" pitchFamily="34" charset="0"/>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bg2"/>
              </a:solidFill>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4" name="Content Placeholder 2"/>
          <p:cNvSpPr txBox="1">
            <a:spLocks/>
          </p:cNvSpPr>
          <p:nvPr/>
        </p:nvSpPr>
        <p:spPr>
          <a:xfrm>
            <a:off x="6671887" y="4788719"/>
            <a:ext cx="4369552" cy="664797"/>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200" dirty="0">
                <a:solidFill>
                  <a:schemeClr val="bg2"/>
                </a:solidFill>
                <a:latin typeface="Arial" panose="020B0604020202020204" pitchFamily="34" charset="0"/>
                <a:ea typeface="微软雅黑" panose="020B0503020204020204" pitchFamily="34" charset="-122"/>
                <a:cs typeface="Calibri Light"/>
                <a:sym typeface="Arial" panose="020B0604020202020204" pitchFamily="34" charset="0"/>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bg2"/>
              </a:solidFill>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5" name="Rectangle 1436"/>
          <p:cNvSpPr>
            <a:spLocks noChangeArrowheads="1"/>
          </p:cNvSpPr>
          <p:nvPr/>
        </p:nvSpPr>
        <p:spPr bwMode="auto">
          <a:xfrm>
            <a:off x="4079777" y="3183897"/>
            <a:ext cx="679673" cy="24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1060456">
              <a:lnSpc>
                <a:spcPct val="120000"/>
              </a:lnSpc>
            </a:pPr>
            <a:r>
              <a:rPr lang="zh-CN" altLang="en-US" sz="1328"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328"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26" name="Rectangle 1436"/>
          <p:cNvSpPr>
            <a:spLocks noChangeArrowheads="1"/>
          </p:cNvSpPr>
          <p:nvPr/>
        </p:nvSpPr>
        <p:spPr bwMode="auto">
          <a:xfrm>
            <a:off x="4079777" y="4016206"/>
            <a:ext cx="679673" cy="24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1060456">
              <a:lnSpc>
                <a:spcPct val="120000"/>
              </a:lnSpc>
            </a:pPr>
            <a:r>
              <a:rPr lang="zh-CN" altLang="en-US" sz="1328"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328"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27" name="Rectangle 1436"/>
          <p:cNvSpPr>
            <a:spLocks noChangeArrowheads="1"/>
          </p:cNvSpPr>
          <p:nvPr/>
        </p:nvSpPr>
        <p:spPr bwMode="auto">
          <a:xfrm>
            <a:off x="4079777" y="4848513"/>
            <a:ext cx="679673" cy="24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1060456">
              <a:lnSpc>
                <a:spcPct val="120000"/>
              </a:lnSpc>
            </a:pPr>
            <a:r>
              <a:rPr lang="zh-CN" altLang="en-US" sz="1328"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328"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28" name="Rectangle 1436"/>
          <p:cNvSpPr>
            <a:spLocks noChangeArrowheads="1"/>
          </p:cNvSpPr>
          <p:nvPr/>
        </p:nvSpPr>
        <p:spPr bwMode="auto">
          <a:xfrm>
            <a:off x="4079777" y="2351589"/>
            <a:ext cx="679673" cy="24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1060456">
              <a:lnSpc>
                <a:spcPct val="120000"/>
              </a:lnSpc>
            </a:pPr>
            <a:r>
              <a:rPr lang="zh-CN" altLang="en-US" sz="1328"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sz="1328"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29" name="文本框 28"/>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3351534344"/>
      </p:ext>
    </p:extLst>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6">
                                            <p:graphicEl>
                                              <a:dgm id="{C3C5C488-2D82-48FA-94E1-E6ED648AE07E}"/>
                                            </p:graphicEl>
                                          </p:spTgt>
                                        </p:tgtEl>
                                        <p:attrNameLst>
                                          <p:attrName>style.visibility</p:attrName>
                                        </p:attrNameLst>
                                      </p:cBhvr>
                                      <p:to>
                                        <p:strVal val="visible"/>
                                      </p:to>
                                    </p:set>
                                    <p:animEffect transition="in" filter="wipe(left)">
                                      <p:cBhvr>
                                        <p:cTn id="10" dur="500"/>
                                        <p:tgtEl>
                                          <p:spTgt spid="16">
                                            <p:graphicEl>
                                              <a:dgm id="{C3C5C488-2D82-48FA-94E1-E6ED648AE07E}"/>
                                            </p:graphicEl>
                                          </p:spTgt>
                                        </p:tgtEl>
                                      </p:cBhvr>
                                    </p:animEffect>
                                  </p:childTnLst>
                                </p:cTn>
                              </p:par>
                              <p:par>
                                <p:cTn id="11" presetID="53" presetClass="entr" presetSubtype="16" fill="hold" grpId="0" nodeType="withEffect">
                                  <p:stCondLst>
                                    <p:cond delay="150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22" presetClass="entr" presetSubtype="8" fill="hold" grpId="0" nodeType="withEffect">
                                  <p:stCondLst>
                                    <p:cond delay="2500"/>
                                  </p:stCondLst>
                                  <p:childTnLst>
                                    <p:set>
                                      <p:cBhvr>
                                        <p:cTn id="20" dur="1" fill="hold">
                                          <p:stCondLst>
                                            <p:cond delay="0"/>
                                          </p:stCondLst>
                                        </p:cTn>
                                        <p:tgtEl>
                                          <p:spTgt spid="16">
                                            <p:graphicEl>
                                              <a:dgm id="{5F7C99BF-9C18-4701-B642-69C8B195B816}"/>
                                            </p:graphicEl>
                                          </p:spTgt>
                                        </p:tgtEl>
                                        <p:attrNameLst>
                                          <p:attrName>style.visibility</p:attrName>
                                        </p:attrNameLst>
                                      </p:cBhvr>
                                      <p:to>
                                        <p:strVal val="visible"/>
                                      </p:to>
                                    </p:set>
                                    <p:animEffect transition="in" filter="wipe(left)">
                                      <p:cBhvr>
                                        <p:cTn id="21" dur="500"/>
                                        <p:tgtEl>
                                          <p:spTgt spid="16">
                                            <p:graphicEl>
                                              <a:dgm id="{5F7C99BF-9C18-4701-B642-69C8B195B816}"/>
                                            </p:graphicEl>
                                          </p:spTgt>
                                        </p:tgtEl>
                                      </p:cBhvr>
                                    </p:animEffect>
                                  </p:childTnLst>
                                </p:cTn>
                              </p:par>
                              <p:par>
                                <p:cTn id="22" presetID="53" presetClass="entr" presetSubtype="16" fill="hold" grpId="0" nodeType="withEffect">
                                  <p:stCondLst>
                                    <p:cond delay="3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35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22" presetClass="entr" presetSubtype="8" fill="hold" grpId="0" nodeType="withEffect">
                                  <p:stCondLst>
                                    <p:cond delay="4000"/>
                                  </p:stCondLst>
                                  <p:childTnLst>
                                    <p:set>
                                      <p:cBhvr>
                                        <p:cTn id="31" dur="1" fill="hold">
                                          <p:stCondLst>
                                            <p:cond delay="0"/>
                                          </p:stCondLst>
                                        </p:cTn>
                                        <p:tgtEl>
                                          <p:spTgt spid="16">
                                            <p:graphicEl>
                                              <a:dgm id="{803580E4-39B5-44E5-A355-43EEFE242A45}"/>
                                            </p:graphicEl>
                                          </p:spTgt>
                                        </p:tgtEl>
                                        <p:attrNameLst>
                                          <p:attrName>style.visibility</p:attrName>
                                        </p:attrNameLst>
                                      </p:cBhvr>
                                      <p:to>
                                        <p:strVal val="visible"/>
                                      </p:to>
                                    </p:set>
                                    <p:animEffect transition="in" filter="wipe(left)">
                                      <p:cBhvr>
                                        <p:cTn id="32" dur="500"/>
                                        <p:tgtEl>
                                          <p:spTgt spid="16">
                                            <p:graphicEl>
                                              <a:dgm id="{803580E4-39B5-44E5-A355-43EEFE242A45}"/>
                                            </p:graphicEl>
                                          </p:spTgt>
                                        </p:tgtEl>
                                      </p:cBhvr>
                                    </p:animEffect>
                                  </p:childTnLst>
                                </p:cTn>
                              </p:par>
                              <p:par>
                                <p:cTn id="33" presetID="53" presetClass="entr" presetSubtype="16" fill="hold" grpId="0" nodeType="withEffect">
                                  <p:stCondLst>
                                    <p:cond delay="45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10" presetClass="entr" presetSubtype="0" fill="hold" grpId="0" nodeType="withEffect">
                                  <p:stCondLst>
                                    <p:cond delay="50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22" presetClass="entr" presetSubtype="8" fill="hold" grpId="0" nodeType="withEffect">
                                  <p:stCondLst>
                                    <p:cond delay="5500"/>
                                  </p:stCondLst>
                                  <p:childTnLst>
                                    <p:set>
                                      <p:cBhvr>
                                        <p:cTn id="42" dur="1" fill="hold">
                                          <p:stCondLst>
                                            <p:cond delay="0"/>
                                          </p:stCondLst>
                                        </p:cTn>
                                        <p:tgtEl>
                                          <p:spTgt spid="16">
                                            <p:graphicEl>
                                              <a:dgm id="{38B3533C-0604-42C2-B6E4-34D51AE7EEAA}"/>
                                            </p:graphicEl>
                                          </p:spTgt>
                                        </p:tgtEl>
                                        <p:attrNameLst>
                                          <p:attrName>style.visibility</p:attrName>
                                        </p:attrNameLst>
                                      </p:cBhvr>
                                      <p:to>
                                        <p:strVal val="visible"/>
                                      </p:to>
                                    </p:set>
                                    <p:animEffect transition="in" filter="wipe(left)">
                                      <p:cBhvr>
                                        <p:cTn id="43" dur="500"/>
                                        <p:tgtEl>
                                          <p:spTgt spid="16">
                                            <p:graphicEl>
                                              <a:dgm id="{38B3533C-0604-42C2-B6E4-34D51AE7EEAA}"/>
                                            </p:graphicEl>
                                          </p:spTgt>
                                        </p:tgtEl>
                                      </p:cBhvr>
                                    </p:animEffect>
                                  </p:childTnLst>
                                </p:cTn>
                              </p:par>
                            </p:childTnLst>
                          </p:cTn>
                        </p:par>
                        <p:par>
                          <p:cTn id="44" fill="hold">
                            <p:stCondLst>
                              <p:cond delay="6000"/>
                            </p:stCondLst>
                            <p:childTnLst>
                              <p:par>
                                <p:cTn id="45" presetID="53" presetClass="entr" presetSubtype="16"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4" presetClass="entr" presetSubtype="10" fill="hold" grpId="0" nodeType="withEffect">
                                  <p:stCondLst>
                                    <p:cond delay="500"/>
                                  </p:stCondLst>
                                  <p:childTnLst>
                                    <p:set>
                                      <p:cBhvr>
                                        <p:cTn id="55" dur="1" fill="hold">
                                          <p:stCondLst>
                                            <p:cond delay="0"/>
                                          </p:stCondLst>
                                        </p:cTn>
                                        <p:tgtEl>
                                          <p:spTgt spid="25"/>
                                        </p:tgtEl>
                                        <p:attrNameLst>
                                          <p:attrName>style.visibility</p:attrName>
                                        </p:attrNameLst>
                                      </p:cBhvr>
                                      <p:to>
                                        <p:strVal val="visible"/>
                                      </p:to>
                                    </p:set>
                                    <p:animEffect transition="in" filter="randombar(horizontal)">
                                      <p:cBhvr>
                                        <p:cTn id="56" dur="1000"/>
                                        <p:tgtEl>
                                          <p:spTgt spid="25"/>
                                        </p:tgtEl>
                                      </p:cBhvr>
                                    </p:animEffect>
                                  </p:childTnLst>
                                </p:cTn>
                              </p:par>
                              <p:par>
                                <p:cTn id="57" presetID="14" presetClass="entr" presetSubtype="10" fill="hold" grpId="0" nodeType="withEffect">
                                  <p:stCondLst>
                                    <p:cond delay="500"/>
                                  </p:stCondLst>
                                  <p:childTnLst>
                                    <p:set>
                                      <p:cBhvr>
                                        <p:cTn id="58" dur="1" fill="hold">
                                          <p:stCondLst>
                                            <p:cond delay="0"/>
                                          </p:stCondLst>
                                        </p:cTn>
                                        <p:tgtEl>
                                          <p:spTgt spid="26"/>
                                        </p:tgtEl>
                                        <p:attrNameLst>
                                          <p:attrName>style.visibility</p:attrName>
                                        </p:attrNameLst>
                                      </p:cBhvr>
                                      <p:to>
                                        <p:strVal val="visible"/>
                                      </p:to>
                                    </p:set>
                                    <p:animEffect transition="in" filter="randombar(horizontal)">
                                      <p:cBhvr>
                                        <p:cTn id="59" dur="1000"/>
                                        <p:tgtEl>
                                          <p:spTgt spid="26"/>
                                        </p:tgtEl>
                                      </p:cBhvr>
                                    </p:animEffect>
                                  </p:childTnLst>
                                </p:cTn>
                              </p:par>
                              <p:par>
                                <p:cTn id="60" presetID="14" presetClass="entr" presetSubtype="10" fill="hold" grpId="0" nodeType="withEffect">
                                  <p:stCondLst>
                                    <p:cond delay="500"/>
                                  </p:stCondLst>
                                  <p:childTnLst>
                                    <p:set>
                                      <p:cBhvr>
                                        <p:cTn id="61" dur="1" fill="hold">
                                          <p:stCondLst>
                                            <p:cond delay="0"/>
                                          </p:stCondLst>
                                        </p:cTn>
                                        <p:tgtEl>
                                          <p:spTgt spid="27"/>
                                        </p:tgtEl>
                                        <p:attrNameLst>
                                          <p:attrName>style.visibility</p:attrName>
                                        </p:attrNameLst>
                                      </p:cBhvr>
                                      <p:to>
                                        <p:strVal val="visible"/>
                                      </p:to>
                                    </p:set>
                                    <p:animEffect transition="in" filter="randombar(horizontal)">
                                      <p:cBhvr>
                                        <p:cTn id="62" dur="1000"/>
                                        <p:tgtEl>
                                          <p:spTgt spid="27"/>
                                        </p:tgtEl>
                                      </p:cBhvr>
                                    </p:animEffect>
                                  </p:childTnLst>
                                </p:cTn>
                              </p:par>
                              <p:par>
                                <p:cTn id="63" presetID="14" presetClass="entr" presetSubtype="10" fill="hold" grpId="0" nodeType="withEffect">
                                  <p:stCondLst>
                                    <p:cond delay="500"/>
                                  </p:stCondLst>
                                  <p:childTnLst>
                                    <p:set>
                                      <p:cBhvr>
                                        <p:cTn id="64" dur="1" fill="hold">
                                          <p:stCondLst>
                                            <p:cond delay="0"/>
                                          </p:stCondLst>
                                        </p:cTn>
                                        <p:tgtEl>
                                          <p:spTgt spid="28"/>
                                        </p:tgtEl>
                                        <p:attrNameLst>
                                          <p:attrName>style.visibility</p:attrName>
                                        </p:attrNameLst>
                                      </p:cBhvr>
                                      <p:to>
                                        <p:strVal val="visible"/>
                                      </p:to>
                                    </p:set>
                                    <p:animEffect transition="in" filter="randombar(horizontal)">
                                      <p:cBhvr>
                                        <p:cTn id="6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Graphic spid="16" grpId="0">
        <p:bldSub>
          <a:bldDgm bld="one"/>
        </p:bldSub>
      </p:bldGraphic>
      <p:bldP spid="17" grpId="0" animBg="1"/>
      <p:bldP spid="18" grpId="0" animBg="1"/>
      <p:bldP spid="19" grpId="0" animBg="1"/>
      <p:bldP spid="20" grpId="0"/>
      <p:bldP spid="21" grpId="0" animBg="1"/>
      <p:bldP spid="22" grpId="0"/>
      <p:bldP spid="23" grpId="0"/>
      <p:bldP spid="24" grpId="0"/>
      <p:bldP spid="25" grpId="0"/>
      <p:bldP spid="26"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98"/>
          <p:cNvSpPr txBox="1"/>
          <p:nvPr/>
        </p:nvSpPr>
        <p:spPr>
          <a:xfrm>
            <a:off x="1349695" y="4257365"/>
            <a:ext cx="1123220" cy="502523"/>
          </a:xfrm>
          <a:prstGeom prst="rect">
            <a:avLst/>
          </a:prstGeom>
          <a:noFill/>
        </p:spPr>
        <p:txBody>
          <a:bodyPr wrap="square" lIns="91388" tIns="45695" rIns="91388" bIns="45695"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333" b="1" dirty="0">
                <a:solidFill>
                  <a:schemeClr val="bg2"/>
                </a:solidFill>
              </a:rPr>
              <a:t>点击添</a:t>
            </a:r>
            <a:endParaRPr lang="en-US" altLang="zh-CN" sz="1333" b="1" dirty="0">
              <a:solidFill>
                <a:schemeClr val="bg2"/>
              </a:solidFill>
            </a:endParaRPr>
          </a:p>
          <a:p>
            <a:r>
              <a:rPr lang="zh-CN" altLang="en-US" sz="1333" b="1" dirty="0">
                <a:solidFill>
                  <a:schemeClr val="bg2"/>
                </a:solidFill>
              </a:rPr>
              <a:t>加文字</a:t>
            </a:r>
          </a:p>
        </p:txBody>
      </p:sp>
      <p:sp>
        <p:nvSpPr>
          <p:cNvPr id="20" name="TextBox 99"/>
          <p:cNvSpPr txBox="1"/>
          <p:nvPr/>
        </p:nvSpPr>
        <p:spPr>
          <a:xfrm>
            <a:off x="2801627" y="2856189"/>
            <a:ext cx="1591227" cy="707644"/>
          </a:xfrm>
          <a:prstGeom prst="rect">
            <a:avLst/>
          </a:prstGeom>
          <a:noFill/>
        </p:spPr>
        <p:txBody>
          <a:bodyPr wrap="square" lIns="91388" tIns="45695" rIns="91388" bIns="45695" rtlCol="0" anchor="ctr">
            <a:spAutoFit/>
          </a:bodyPr>
          <a:lstStyle/>
          <a:p>
            <a:pPr algn="ctr"/>
            <a:r>
              <a:rPr lang="zh-CN" altLang="en-US" sz="1333" b="1" dirty="0">
                <a:solidFill>
                  <a:schemeClr val="bg2"/>
                </a:solidFill>
                <a:latin typeface="微软雅黑" pitchFamily="34" charset="-122"/>
                <a:ea typeface="微软雅黑" pitchFamily="34" charset="-122"/>
              </a:rPr>
              <a:t>点击添加</a:t>
            </a:r>
            <a:endParaRPr lang="en-US" altLang="zh-CN" sz="1333" b="1" dirty="0">
              <a:solidFill>
                <a:schemeClr val="bg2"/>
              </a:solidFill>
              <a:latin typeface="微软雅黑" pitchFamily="34" charset="-122"/>
              <a:ea typeface="微软雅黑" pitchFamily="34" charset="-122"/>
            </a:endParaRPr>
          </a:p>
          <a:p>
            <a:pPr algn="ctr"/>
            <a:r>
              <a:rPr lang="zh-CN" altLang="en-US" sz="1333" b="1" dirty="0">
                <a:solidFill>
                  <a:schemeClr val="bg2"/>
                </a:solidFill>
                <a:latin typeface="微软雅黑" pitchFamily="34" charset="-122"/>
                <a:ea typeface="微软雅黑" pitchFamily="34" charset="-122"/>
              </a:rPr>
              <a:t>文字点击</a:t>
            </a:r>
            <a:endParaRPr lang="en-US" altLang="zh-CN" sz="1333" b="1" dirty="0">
              <a:solidFill>
                <a:schemeClr val="bg2"/>
              </a:solidFill>
              <a:latin typeface="微软雅黑" pitchFamily="34" charset="-122"/>
              <a:ea typeface="微软雅黑" pitchFamily="34" charset="-122"/>
            </a:endParaRPr>
          </a:p>
          <a:p>
            <a:pPr algn="ctr"/>
            <a:r>
              <a:rPr lang="zh-CN" altLang="en-US" sz="1333" b="1" dirty="0">
                <a:solidFill>
                  <a:schemeClr val="bg2"/>
                </a:solidFill>
                <a:latin typeface="微软雅黑" pitchFamily="34" charset="-122"/>
                <a:ea typeface="微软雅黑" pitchFamily="34" charset="-122"/>
              </a:rPr>
              <a:t>添加文字</a:t>
            </a:r>
          </a:p>
        </p:txBody>
      </p:sp>
      <p:sp>
        <p:nvSpPr>
          <p:cNvPr id="21" name="TextBox 100"/>
          <p:cNvSpPr txBox="1"/>
          <p:nvPr/>
        </p:nvSpPr>
        <p:spPr>
          <a:xfrm>
            <a:off x="4780513" y="3984457"/>
            <a:ext cx="1123220" cy="502523"/>
          </a:xfrm>
          <a:prstGeom prst="rect">
            <a:avLst/>
          </a:prstGeom>
          <a:noFill/>
        </p:spPr>
        <p:txBody>
          <a:bodyPr wrap="square" lIns="91388" tIns="45695" rIns="91388" bIns="45695"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333" b="1" dirty="0">
                <a:solidFill>
                  <a:schemeClr val="bg2"/>
                </a:solidFill>
              </a:rPr>
              <a:t>点击添</a:t>
            </a:r>
            <a:endParaRPr lang="en-US" altLang="zh-CN" sz="1333" b="1" dirty="0">
              <a:solidFill>
                <a:schemeClr val="bg2"/>
              </a:solidFill>
            </a:endParaRPr>
          </a:p>
          <a:p>
            <a:r>
              <a:rPr lang="zh-CN" altLang="en-US" sz="1333" b="1" dirty="0">
                <a:solidFill>
                  <a:schemeClr val="bg2"/>
                </a:solidFill>
              </a:rPr>
              <a:t>加文字</a:t>
            </a:r>
          </a:p>
        </p:txBody>
      </p:sp>
      <p:sp>
        <p:nvSpPr>
          <p:cNvPr id="22" name="TextBox 101"/>
          <p:cNvSpPr txBox="1"/>
          <p:nvPr/>
        </p:nvSpPr>
        <p:spPr>
          <a:xfrm>
            <a:off x="6222531" y="2979444"/>
            <a:ext cx="1591227" cy="502523"/>
          </a:xfrm>
          <a:prstGeom prst="rect">
            <a:avLst/>
          </a:prstGeom>
          <a:noFill/>
        </p:spPr>
        <p:txBody>
          <a:bodyPr wrap="square" lIns="91388" tIns="45695" rIns="91388" bIns="45695" rtlCol="0" anchor="ctr">
            <a:spAutoFit/>
          </a:bodyPr>
          <a:lstStyle/>
          <a:p>
            <a:pPr algn="ctr"/>
            <a:r>
              <a:rPr lang="zh-CN" altLang="en-US" sz="1333" b="1" dirty="0">
                <a:solidFill>
                  <a:schemeClr val="bg2"/>
                </a:solidFill>
                <a:latin typeface="微软雅黑" pitchFamily="34" charset="-122"/>
                <a:ea typeface="微软雅黑" pitchFamily="34" charset="-122"/>
              </a:rPr>
              <a:t>点击添加</a:t>
            </a:r>
            <a:endParaRPr lang="en-US" altLang="zh-CN" sz="1333" b="1" dirty="0">
              <a:solidFill>
                <a:schemeClr val="bg2"/>
              </a:solidFill>
              <a:latin typeface="微软雅黑" pitchFamily="34" charset="-122"/>
              <a:ea typeface="微软雅黑" pitchFamily="34" charset="-122"/>
            </a:endParaRPr>
          </a:p>
          <a:p>
            <a:pPr algn="ctr"/>
            <a:r>
              <a:rPr lang="zh-CN" altLang="en-US" sz="1333" b="1" dirty="0">
                <a:solidFill>
                  <a:schemeClr val="bg2"/>
                </a:solidFill>
                <a:latin typeface="微软雅黑" pitchFamily="34" charset="-122"/>
                <a:ea typeface="微软雅黑" pitchFamily="34" charset="-122"/>
              </a:rPr>
              <a:t>文字点击</a:t>
            </a:r>
          </a:p>
        </p:txBody>
      </p:sp>
      <p:sp>
        <p:nvSpPr>
          <p:cNvPr id="23" name="矩形 22"/>
          <p:cNvSpPr/>
          <p:nvPr/>
        </p:nvSpPr>
        <p:spPr>
          <a:xfrm>
            <a:off x="8586881" y="1604797"/>
            <a:ext cx="2761059" cy="3292710"/>
          </a:xfrm>
          <a:prstGeom prst="rect">
            <a:avLst/>
          </a:prstGeom>
        </p:spPr>
        <p:txBody>
          <a:bodyPr wrap="square" lIns="91388" tIns="45695" rIns="91388" bIns="45695">
            <a:spAutoFit/>
          </a:bodyPr>
          <a:lstStyle/>
          <a:p>
            <a:pPr algn="just">
              <a:lnSpc>
                <a:spcPct val="150000"/>
              </a:lnSpc>
            </a:pPr>
            <a:r>
              <a:rPr lang="zh-CN" altLang="en-US" sz="1867" b="1" dirty="0">
                <a:solidFill>
                  <a:schemeClr val="bg2"/>
                </a:solidFill>
                <a:latin typeface="微软雅黑" pitchFamily="34" charset="-122"/>
                <a:ea typeface="微软雅黑" pitchFamily="34" charset="-122"/>
              </a:rPr>
              <a:t>点击添加小标题</a:t>
            </a:r>
            <a:endParaRPr lang="en-US" altLang="zh-CN" sz="1867" b="1" dirty="0">
              <a:solidFill>
                <a:schemeClr val="bg2"/>
              </a:solidFill>
              <a:latin typeface="微软雅黑" pitchFamily="34" charset="-122"/>
              <a:ea typeface="微软雅黑" pitchFamily="34" charset="-122"/>
            </a:endParaRPr>
          </a:p>
          <a:p>
            <a:pPr algn="just">
              <a:lnSpc>
                <a:spcPct val="150000"/>
              </a:lnSpc>
            </a:pPr>
            <a:r>
              <a:rPr lang="zh-CN" altLang="en-US" sz="1333" dirty="0">
                <a:solidFill>
                  <a:schemeClr val="bg2"/>
                </a:solidFill>
                <a:latin typeface="微软雅黑" pitchFamily="34" charset="-122"/>
                <a:ea typeface="微软雅黑" pitchFamily="34" charset="-122"/>
              </a:rPr>
              <a:t>您的内容打在这里，或者通过复制您的文本后，在此框中选择粘贴，并选择只保留文字。</a:t>
            </a:r>
            <a:endParaRPr lang="en-US" altLang="zh-CN" sz="1333" dirty="0">
              <a:solidFill>
                <a:schemeClr val="bg2"/>
              </a:solidFill>
              <a:latin typeface="微软雅黑" pitchFamily="34" charset="-122"/>
              <a:ea typeface="微软雅黑" pitchFamily="34" charset="-122"/>
            </a:endParaRPr>
          </a:p>
          <a:p>
            <a:pPr algn="just">
              <a:lnSpc>
                <a:spcPct val="150000"/>
              </a:lnSpc>
            </a:pPr>
            <a:r>
              <a:rPr lang="zh-CN" altLang="en-US" sz="1333" dirty="0">
                <a:solidFill>
                  <a:schemeClr val="bg2"/>
                </a:solidFill>
                <a:latin typeface="微软雅黑" pitchFamily="34" charset="-122"/>
                <a:ea typeface="微软雅黑" pitchFamily="34" charset="-122"/>
              </a:rPr>
              <a:t>您的内容打在这里，或者通过复制您的文本后，在此框中选择粘贴，并选择只保留文字。</a:t>
            </a:r>
            <a:endParaRPr lang="en-US" altLang="zh-CN" sz="1333" dirty="0">
              <a:solidFill>
                <a:schemeClr val="bg2"/>
              </a:solidFill>
              <a:latin typeface="微软雅黑" pitchFamily="34" charset="-122"/>
              <a:ea typeface="微软雅黑" pitchFamily="34" charset="-122"/>
            </a:endParaRPr>
          </a:p>
          <a:p>
            <a:pPr algn="just">
              <a:lnSpc>
                <a:spcPct val="150000"/>
              </a:lnSpc>
            </a:pPr>
            <a:r>
              <a:rPr lang="zh-CN" altLang="en-US" sz="1333" dirty="0">
                <a:solidFill>
                  <a:schemeClr val="bg2"/>
                </a:solidFill>
                <a:latin typeface="微软雅黑" pitchFamily="34" charset="-122"/>
                <a:ea typeface="微软雅黑" pitchFamily="34" charset="-122"/>
              </a:rPr>
              <a:t>您的内容打在这里，或者通过复制您的文本后，在此框中选择粘贴，并选择只保留文字。</a:t>
            </a:r>
            <a:endParaRPr lang="en-US" altLang="zh-CN" sz="1333" dirty="0">
              <a:solidFill>
                <a:schemeClr val="bg2"/>
              </a:solidFill>
              <a:latin typeface="微软雅黑" pitchFamily="34" charset="-122"/>
              <a:ea typeface="微软雅黑" pitchFamily="34" charset="-122"/>
              <a:cs typeface="华文黑体" pitchFamily="2" charset="-122"/>
            </a:endParaRPr>
          </a:p>
        </p:txBody>
      </p:sp>
      <p:sp>
        <p:nvSpPr>
          <p:cNvPr id="24" name="Freeform 4"/>
          <p:cNvSpPr>
            <a:spLocks/>
          </p:cNvSpPr>
          <p:nvPr/>
        </p:nvSpPr>
        <p:spPr bwMode="auto">
          <a:xfrm>
            <a:off x="2432705" y="2045093"/>
            <a:ext cx="2329073" cy="232983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2"/>
          </a:solidFill>
          <a:ln w="0" cap="flat" cmpd="sng" algn="ctr">
            <a:noFill/>
            <a:prstDash val="solid"/>
          </a:ln>
          <a:effectLst/>
        </p:spPr>
        <p:txBody>
          <a:bodyPr lIns="0" tIns="45695" rIns="0" bIns="45695" anchor="ctr"/>
          <a:lstStyle/>
          <a:p>
            <a:pPr algn="ctr" defTabSz="913866" fontAlgn="base">
              <a:lnSpc>
                <a:spcPct val="120000"/>
              </a:lnSpc>
              <a:spcBef>
                <a:spcPts val="600"/>
              </a:spcBef>
              <a:spcAft>
                <a:spcPts val="600"/>
              </a:spcAft>
              <a:defRPr/>
            </a:pPr>
            <a:endParaRPr lang="en-US" sz="1333" kern="0" dirty="0">
              <a:solidFill>
                <a:schemeClr val="bg2"/>
              </a:solidFill>
              <a:latin typeface="微软雅黑" pitchFamily="34" charset="-122"/>
              <a:ea typeface="微软雅黑" pitchFamily="34" charset="-122"/>
            </a:endParaRPr>
          </a:p>
        </p:txBody>
      </p:sp>
      <p:sp>
        <p:nvSpPr>
          <p:cNvPr id="25" name="Freeform 6"/>
          <p:cNvSpPr>
            <a:spLocks/>
          </p:cNvSpPr>
          <p:nvPr/>
        </p:nvSpPr>
        <p:spPr bwMode="auto">
          <a:xfrm>
            <a:off x="4421652" y="3314948"/>
            <a:ext cx="1840939" cy="184154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3"/>
          </a:solidFill>
          <a:ln w="0" cap="flat" cmpd="sng" algn="ctr">
            <a:noFill/>
            <a:prstDash val="solid"/>
          </a:ln>
          <a:effectLst/>
        </p:spPr>
        <p:txBody>
          <a:bodyPr lIns="0" tIns="45695" rIns="0" bIns="45695" anchor="ctr"/>
          <a:lstStyle/>
          <a:p>
            <a:pPr algn="ctr" defTabSz="913866" fontAlgn="base">
              <a:lnSpc>
                <a:spcPct val="120000"/>
              </a:lnSpc>
              <a:spcBef>
                <a:spcPts val="600"/>
              </a:spcBef>
              <a:spcAft>
                <a:spcPts val="600"/>
              </a:spcAft>
              <a:defRPr/>
            </a:pPr>
            <a:endParaRPr lang="en-US" sz="1333" kern="0" dirty="0">
              <a:solidFill>
                <a:schemeClr val="bg2"/>
              </a:solidFill>
              <a:latin typeface="微软雅黑" pitchFamily="34" charset="-122"/>
              <a:ea typeface="微软雅黑" pitchFamily="34" charset="-122"/>
            </a:endParaRPr>
          </a:p>
        </p:txBody>
      </p:sp>
      <p:sp>
        <p:nvSpPr>
          <p:cNvPr id="26" name="Freeform 8"/>
          <p:cNvSpPr>
            <a:spLocks/>
          </p:cNvSpPr>
          <p:nvPr/>
        </p:nvSpPr>
        <p:spPr bwMode="auto">
          <a:xfrm>
            <a:off x="895367" y="3492960"/>
            <a:ext cx="2031876" cy="2031333"/>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1"/>
          </a:solidFill>
          <a:ln w="0" cap="flat" cmpd="sng" algn="ctr">
            <a:noFill/>
            <a:prstDash val="solid"/>
          </a:ln>
          <a:effectLst/>
        </p:spPr>
        <p:txBody>
          <a:bodyPr lIns="0" tIns="45695" rIns="0" bIns="45695" anchor="ctr"/>
          <a:lstStyle/>
          <a:p>
            <a:pPr algn="ctr" defTabSz="913866" fontAlgn="base">
              <a:lnSpc>
                <a:spcPct val="120000"/>
              </a:lnSpc>
              <a:spcBef>
                <a:spcPts val="600"/>
              </a:spcBef>
              <a:spcAft>
                <a:spcPts val="600"/>
              </a:spcAft>
              <a:defRPr/>
            </a:pPr>
            <a:endParaRPr lang="en-US" sz="1333" kern="0" dirty="0">
              <a:solidFill>
                <a:schemeClr val="bg2"/>
              </a:solidFill>
              <a:latin typeface="微软雅黑" pitchFamily="34" charset="-122"/>
              <a:ea typeface="微软雅黑" pitchFamily="34" charset="-122"/>
            </a:endParaRPr>
          </a:p>
        </p:txBody>
      </p:sp>
      <p:sp>
        <p:nvSpPr>
          <p:cNvPr id="27" name="Freeform 6"/>
          <p:cNvSpPr>
            <a:spLocks/>
          </p:cNvSpPr>
          <p:nvPr/>
        </p:nvSpPr>
        <p:spPr bwMode="auto">
          <a:xfrm>
            <a:off x="5906268" y="2118466"/>
            <a:ext cx="2223752" cy="222448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2"/>
          </a:solidFill>
          <a:ln w="0" cap="flat" cmpd="sng" algn="ctr">
            <a:noFill/>
            <a:prstDash val="solid"/>
          </a:ln>
          <a:effectLst/>
        </p:spPr>
        <p:txBody>
          <a:bodyPr lIns="0" tIns="45695" rIns="0" bIns="45695" anchor="ctr"/>
          <a:lstStyle/>
          <a:p>
            <a:pPr algn="ctr" defTabSz="913866" fontAlgn="base">
              <a:lnSpc>
                <a:spcPct val="120000"/>
              </a:lnSpc>
              <a:spcBef>
                <a:spcPts val="600"/>
              </a:spcBef>
              <a:spcAft>
                <a:spcPts val="600"/>
              </a:spcAft>
            </a:pPr>
            <a:endParaRPr lang="en-US" sz="2800" kern="0" dirty="0">
              <a:solidFill>
                <a:schemeClr val="accent1">
                  <a:lumMod val="60000"/>
                  <a:lumOff val="40000"/>
                </a:schemeClr>
              </a:solidFill>
              <a:latin typeface="微软雅黑" pitchFamily="34" charset="-122"/>
              <a:ea typeface="微软雅黑" pitchFamily="34" charset="-122"/>
            </a:endParaRPr>
          </a:p>
        </p:txBody>
      </p:sp>
      <p:sp>
        <p:nvSpPr>
          <p:cNvPr id="11" name="文本框 10"/>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1796454055"/>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8" presetClass="emph" presetSubtype="0" repeatCount="indefinite" fill="hold" grpId="1" nodeType="withEffect">
                                  <p:stCondLst>
                                    <p:cond delay="0"/>
                                  </p:stCondLst>
                                  <p:childTnLst>
                                    <p:animRot by="-86400000">
                                      <p:cBhvr>
                                        <p:cTn id="9" dur="8000" fill="hold"/>
                                        <p:tgtEl>
                                          <p:spTgt spid="26"/>
                                        </p:tgtEl>
                                        <p:attrNameLst>
                                          <p:attrName>r</p:attrName>
                                        </p:attrNameLst>
                                      </p:cBhvr>
                                    </p:animRot>
                                  </p:childTnLst>
                                </p:cTn>
                              </p:par>
                              <p:par>
                                <p:cTn id="10" presetID="53" presetClass="entr" presetSubtype="16" fill="hold" grpId="0" nodeType="withEffect">
                                  <p:stCondLst>
                                    <p:cond delay="50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8" presetClass="emph" presetSubtype="0" repeatCount="indefinite" fill="hold" grpId="1" nodeType="withEffect">
                                  <p:stCondLst>
                                    <p:cond delay="1500"/>
                                  </p:stCondLst>
                                  <p:childTnLst>
                                    <p:animRot by="64800000">
                                      <p:cBhvr>
                                        <p:cTn id="19" dur="7500" fill="hold"/>
                                        <p:tgtEl>
                                          <p:spTgt spid="24"/>
                                        </p:tgtEl>
                                        <p:attrNameLst>
                                          <p:attrName>r</p:attrName>
                                        </p:attrNameLst>
                                      </p:cBhvr>
                                    </p:animRot>
                                  </p:childTnLst>
                                </p:cTn>
                              </p:par>
                              <p:par>
                                <p:cTn id="20" presetID="53" presetClass="entr" presetSubtype="16" fill="hold" grpId="0" nodeType="withEffect">
                                  <p:stCondLst>
                                    <p:cond delay="20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10" presetClass="entr" presetSubtype="0" fill="hold" grpId="0" nodeType="withEffect">
                                  <p:stCondLst>
                                    <p:cond delay="30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8" presetClass="emph" presetSubtype="0" repeatCount="indefinite" fill="hold" grpId="1" nodeType="withEffect">
                                  <p:stCondLst>
                                    <p:cond delay="3000"/>
                                  </p:stCondLst>
                                  <p:childTnLst>
                                    <p:animRot by="-108000000">
                                      <p:cBhvr>
                                        <p:cTn id="29" dur="7500" fill="hold"/>
                                        <p:tgtEl>
                                          <p:spTgt spid="25"/>
                                        </p:tgtEl>
                                        <p:attrNameLst>
                                          <p:attrName>r</p:attrName>
                                        </p:attrNameLst>
                                      </p:cBhvr>
                                    </p:animRot>
                                  </p:childTnLst>
                                </p:cTn>
                              </p:par>
                              <p:par>
                                <p:cTn id="30" presetID="53" presetClass="entr" presetSubtype="16" fill="hold" grpId="0" nodeType="withEffect">
                                  <p:stCondLst>
                                    <p:cond delay="40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10" presetClass="entr" presetSubtype="0" fill="hold" grpId="0" nodeType="withEffect">
                                  <p:stCondLst>
                                    <p:cond delay="45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8" presetClass="emph" presetSubtype="0" repeatCount="indefinite" fill="hold" grpId="1" nodeType="withEffect">
                                  <p:stCondLst>
                                    <p:cond delay="4500"/>
                                  </p:stCondLst>
                                  <p:childTnLst>
                                    <p:animRot by="86400000">
                                      <p:cBhvr>
                                        <p:cTn id="39" dur="7000" fill="hold"/>
                                        <p:tgtEl>
                                          <p:spTgt spid="27"/>
                                        </p:tgtEl>
                                        <p:attrNameLst>
                                          <p:attrName>r</p:attrName>
                                        </p:attrNameLst>
                                      </p:cBhvr>
                                    </p:animRot>
                                  </p:childTnLst>
                                </p:cTn>
                              </p:par>
                              <p:par>
                                <p:cTn id="40" presetID="53" presetClass="entr" presetSubtype="16" fill="hold" grpId="0" nodeType="withEffect">
                                  <p:stCondLst>
                                    <p:cond delay="500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22" presetClass="entr" presetSubtype="8" fill="hold" grpId="0" nodeType="withEffect">
                                  <p:stCondLst>
                                    <p:cond delay="65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animBg="1"/>
      <p:bldP spid="24" grpId="1" animBg="1"/>
      <p:bldP spid="25" grpId="0" animBg="1"/>
      <p:bldP spid="25" grpId="1" animBg="1"/>
      <p:bldP spid="26" grpId="0" animBg="1"/>
      <p:bldP spid="26" grpId="1" animBg="1"/>
      <p:bldP spid="27" grpId="0" animBg="1"/>
      <p:bldP spid="2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028" y="-883003"/>
            <a:ext cx="7634514" cy="7741003"/>
          </a:xfrm>
          <a:prstGeom prst="rect">
            <a:avLst/>
          </a:prstGeom>
        </p:spPr>
      </p:pic>
      <p:sp>
        <p:nvSpPr>
          <p:cNvPr id="27" name="TextBox 29"/>
          <p:cNvSpPr txBox="1"/>
          <p:nvPr/>
        </p:nvSpPr>
        <p:spPr>
          <a:xfrm>
            <a:off x="561684" y="3528609"/>
            <a:ext cx="6388287" cy="1015663"/>
          </a:xfrm>
          <a:prstGeom prst="rect">
            <a:avLst/>
          </a:prstGeom>
          <a:noFill/>
          <a:ln>
            <a:noFill/>
          </a:ln>
        </p:spPr>
        <p:txBody>
          <a:bodyPr wrap="none" rtlCol="0">
            <a:spAutoFit/>
          </a:bodyPr>
          <a:lstStyle/>
          <a:p>
            <a:r>
              <a:rPr lang="en-US" altLang="zh-CN" sz="6000" b="1" dirty="0">
                <a:solidFill>
                  <a:schemeClr val="tx2"/>
                </a:solidFill>
                <a:effectLst>
                  <a:outerShdw blurRad="38100" dist="38100" dir="2700000" algn="tl">
                    <a:srgbClr val="000000">
                      <a:alpha val="43137"/>
                    </a:srgbClr>
                  </a:outerShdw>
                </a:effectLst>
                <a:latin typeface="微软雅黑" pitchFamily="34" charset="-122"/>
                <a:ea typeface="微软雅黑" pitchFamily="34" charset="-122"/>
              </a:rPr>
              <a:t>2022  </a:t>
            </a:r>
            <a:r>
              <a:rPr lang="zh-CN" altLang="en-US" sz="6000" b="1" dirty="0">
                <a:solidFill>
                  <a:schemeClr val="tx2"/>
                </a:solidFill>
                <a:effectLst>
                  <a:outerShdw blurRad="38100" dist="38100" dir="2700000" algn="tl">
                    <a:srgbClr val="000000">
                      <a:alpha val="43137"/>
                    </a:srgbClr>
                  </a:outerShdw>
                </a:effectLst>
                <a:latin typeface="微软雅黑" pitchFamily="34" charset="-122"/>
                <a:ea typeface="微软雅黑" pitchFamily="34" charset="-122"/>
              </a:rPr>
              <a:t>再创辉煌！</a:t>
            </a:r>
            <a:endParaRPr lang="zh-CN" altLang="en-US" sz="4800" b="1" dirty="0">
              <a:solidFill>
                <a:schemeClr val="tx2"/>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0" name="TextBox 29"/>
          <p:cNvSpPr txBox="1"/>
          <p:nvPr/>
        </p:nvSpPr>
        <p:spPr>
          <a:xfrm>
            <a:off x="561684" y="1946014"/>
            <a:ext cx="5083443" cy="1446550"/>
          </a:xfrm>
          <a:prstGeom prst="rect">
            <a:avLst/>
          </a:prstGeom>
          <a:noFill/>
          <a:ln>
            <a:noFill/>
          </a:ln>
        </p:spPr>
        <p:txBody>
          <a:bodyPr wrap="none" rtlCol="0">
            <a:spAutoFit/>
          </a:bodyPr>
          <a:lstStyle/>
          <a:p>
            <a:r>
              <a:rPr lang="en-US" altLang="zh-CN" sz="8800" b="1" i="1" dirty="0">
                <a:solidFill>
                  <a:srgbClr val="0070C0"/>
                </a:solidFill>
                <a:effectLst>
                  <a:outerShdw blurRad="38100" dist="38100" dir="2700000" algn="tl">
                    <a:srgbClr val="000000">
                      <a:alpha val="43137"/>
                    </a:srgbClr>
                  </a:outerShdw>
                </a:effectLst>
                <a:latin typeface="微软雅黑" pitchFamily="34" charset="-122"/>
                <a:ea typeface="微软雅黑" pitchFamily="34" charset="-122"/>
              </a:rPr>
              <a:t>THANKS</a:t>
            </a:r>
            <a:endParaRPr lang="zh-CN" altLang="en-US" sz="8800" b="1" i="1" dirty="0">
              <a:solidFill>
                <a:srgbClr val="0070C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288703671"/>
      </p:ext>
    </p:extLst>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0"/>
                                        </p:tgtEl>
                                        <p:attrNameLst>
                                          <p:attrName>ppt_y</p:attrName>
                                        </p:attrNameLst>
                                      </p:cBhvr>
                                      <p:tavLst>
                                        <p:tav tm="0">
                                          <p:val>
                                            <p:strVal val="#ppt_y"/>
                                          </p:val>
                                        </p:tav>
                                        <p:tav tm="100000">
                                          <p:val>
                                            <p:strVal val="#ppt_y"/>
                                          </p:val>
                                        </p:tav>
                                      </p:tavLst>
                                    </p:anim>
                                    <p:anim calcmode="lin" valueType="num">
                                      <p:cBhvr>
                                        <p:cTn id="15"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0"/>
                                        </p:tgtEl>
                                      </p:cBhvr>
                                    </p:animEffect>
                                  </p:childTnLst>
                                </p:cTn>
                              </p:par>
                            </p:childTnLst>
                          </p:cTn>
                        </p:par>
                        <p:par>
                          <p:cTn id="18" fill="hold">
                            <p:stCondLst>
                              <p:cond delay="175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7"/>
                                        </p:tgtEl>
                                        <p:attrNameLst>
                                          <p:attrName>ppt_y</p:attrName>
                                        </p:attrNameLst>
                                      </p:cBhvr>
                                      <p:tavLst>
                                        <p:tav tm="0">
                                          <p:val>
                                            <p:strVal val="#ppt_y"/>
                                          </p:val>
                                        </p:tav>
                                        <p:tav tm="100000">
                                          <p:val>
                                            <p:strVal val="#ppt_y"/>
                                          </p:val>
                                        </p:tav>
                                      </p:tavLst>
                                    </p:anim>
                                    <p:anim calcmode="lin" valueType="num">
                                      <p:cBhvr>
                                        <p:cTn id="23"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7"/>
                                        </p:tgtEl>
                                      </p:cBhvr>
                                    </p:animEffect>
                                  </p:childTnLst>
                                </p:cTn>
                              </p:par>
                            </p:childTnLst>
                          </p:cTn>
                        </p:par>
                        <p:par>
                          <p:cTn id="26" fill="hold">
                            <p:stCondLst>
                              <p:cond delay="2650"/>
                            </p:stCondLst>
                            <p:childTnLst>
                              <p:par>
                                <p:cTn id="27" presetID="26" presetClass="emph" presetSubtype="0" fill="hold" grpId="1" nodeType="afterEffect">
                                  <p:stCondLst>
                                    <p:cond delay="0"/>
                                  </p:stCondLst>
                                  <p:iterate type="lt">
                                    <p:tmPct val="0"/>
                                  </p:iterate>
                                  <p:childTnLst>
                                    <p:animEffect transition="out" filter="fade">
                                      <p:cBhvr>
                                        <p:cTn id="28" dur="500" tmFilter="0, 0; .2, .5; .8, .5; 1, 0"/>
                                        <p:tgtEl>
                                          <p:spTgt spid="27"/>
                                        </p:tgtEl>
                                      </p:cBhvr>
                                    </p:animEffect>
                                    <p:animScale>
                                      <p:cBhvr>
                                        <p:cTn id="29"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箭头3"/>
          <p:cNvSpPr>
            <a:spLocks/>
          </p:cNvSpPr>
          <p:nvPr/>
        </p:nvSpPr>
        <p:spPr bwMode="gray">
          <a:xfrm flipV="1">
            <a:off x="2489585" y="3825455"/>
            <a:ext cx="1067427" cy="148510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7">
              <a:solidFill>
                <a:sysClr val="windowText" lastClr="000000"/>
              </a:solidFill>
              <a:latin typeface="Calibri"/>
              <a:ea typeface="微软雅黑" panose="020B0503020204020204" pitchFamily="34" charset="-122"/>
            </a:endParaRPr>
          </a:p>
        </p:txBody>
      </p:sp>
      <p:sp>
        <p:nvSpPr>
          <p:cNvPr id="68" name="箭头2"/>
          <p:cNvSpPr>
            <a:spLocks/>
          </p:cNvSpPr>
          <p:nvPr/>
        </p:nvSpPr>
        <p:spPr bwMode="gray">
          <a:xfrm rot="16200000">
            <a:off x="2770857" y="3207399"/>
            <a:ext cx="317257" cy="126878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7">
              <a:solidFill>
                <a:sysClr val="windowText" lastClr="000000"/>
              </a:solidFill>
              <a:latin typeface="Calibri"/>
              <a:ea typeface="微软雅黑" panose="020B0503020204020204" pitchFamily="34" charset="-122"/>
            </a:endParaRPr>
          </a:p>
        </p:txBody>
      </p:sp>
      <p:sp>
        <p:nvSpPr>
          <p:cNvPr id="69" name="箭头1"/>
          <p:cNvSpPr>
            <a:spLocks/>
          </p:cNvSpPr>
          <p:nvPr/>
        </p:nvSpPr>
        <p:spPr bwMode="gray">
          <a:xfrm>
            <a:off x="2482721" y="2203140"/>
            <a:ext cx="1067427" cy="172034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7">
              <a:solidFill>
                <a:sysClr val="windowText" lastClr="000000"/>
              </a:solidFill>
              <a:latin typeface="Calibri"/>
              <a:ea typeface="微软雅黑" panose="020B0503020204020204" pitchFamily="34" charset="-122"/>
            </a:endParaRPr>
          </a:p>
        </p:txBody>
      </p:sp>
      <p:sp>
        <p:nvSpPr>
          <p:cNvPr id="71" name="文本1"/>
          <p:cNvSpPr>
            <a:spLocks noChangeArrowheads="1"/>
          </p:cNvSpPr>
          <p:nvPr/>
        </p:nvSpPr>
        <p:spPr bwMode="gray">
          <a:xfrm>
            <a:off x="4893830" y="1810561"/>
            <a:ext cx="5773695" cy="1167987"/>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7" dirty="0">
                <a:solidFill>
                  <a:schemeClr val="bg2"/>
                </a:solidFill>
                <a:latin typeface="微软雅黑" pitchFamily="34" charset="-122"/>
                <a:ea typeface="微软雅黑"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67" dirty="0">
              <a:solidFill>
                <a:schemeClr val="bg2"/>
              </a:solidFill>
              <a:latin typeface="微软雅黑" pitchFamily="34" charset="-122"/>
              <a:ea typeface="微软雅黑" pitchFamily="34" charset="-122"/>
            </a:endParaRPr>
          </a:p>
        </p:txBody>
      </p:sp>
      <p:sp>
        <p:nvSpPr>
          <p:cNvPr id="73" name="文本2"/>
          <p:cNvSpPr>
            <a:spLocks noChangeArrowheads="1"/>
          </p:cNvSpPr>
          <p:nvPr/>
        </p:nvSpPr>
        <p:spPr bwMode="gray">
          <a:xfrm>
            <a:off x="4893830" y="3242852"/>
            <a:ext cx="5773695" cy="1164125"/>
          </a:xfrm>
          <a:prstGeom prst="roundRect">
            <a:avLst>
              <a:gd name="adj" fmla="val 11505"/>
            </a:avLst>
          </a:prstGeom>
          <a:noFill/>
          <a:ln w="15875" cap="flat" cmpd="sng" algn="ctr">
            <a:solidFill>
              <a:schemeClr val="accent4"/>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7" dirty="0">
                <a:solidFill>
                  <a:schemeClr val="bg2"/>
                </a:solidFill>
                <a:latin typeface="微软雅黑" pitchFamily="34" charset="-122"/>
                <a:ea typeface="微软雅黑"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67" dirty="0">
              <a:solidFill>
                <a:schemeClr val="bg2"/>
              </a:solidFill>
              <a:latin typeface="微软雅黑" pitchFamily="34" charset="-122"/>
              <a:ea typeface="微软雅黑" pitchFamily="34" charset="-122"/>
            </a:endParaRPr>
          </a:p>
        </p:txBody>
      </p:sp>
      <p:sp>
        <p:nvSpPr>
          <p:cNvPr id="74" name="文本3"/>
          <p:cNvSpPr>
            <a:spLocks noChangeArrowheads="1"/>
          </p:cNvSpPr>
          <p:nvPr/>
        </p:nvSpPr>
        <p:spPr bwMode="ltGray">
          <a:xfrm>
            <a:off x="4893830" y="4650184"/>
            <a:ext cx="5773695" cy="1153739"/>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7" dirty="0">
                <a:solidFill>
                  <a:schemeClr val="bg2"/>
                </a:solidFill>
                <a:latin typeface="微软雅黑" pitchFamily="34" charset="-122"/>
                <a:ea typeface="微软雅黑"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67" dirty="0">
              <a:solidFill>
                <a:schemeClr val="bg2"/>
              </a:solidFill>
              <a:latin typeface="微软雅黑" pitchFamily="34" charset="-122"/>
              <a:ea typeface="微软雅黑" pitchFamily="34" charset="-122"/>
            </a:endParaRPr>
          </a:p>
        </p:txBody>
      </p:sp>
      <p:grpSp>
        <p:nvGrpSpPr>
          <p:cNvPr id="76" name="组合 75"/>
          <p:cNvGrpSpPr/>
          <p:nvPr/>
        </p:nvGrpSpPr>
        <p:grpSpPr>
          <a:xfrm>
            <a:off x="1641290" y="3092347"/>
            <a:ext cx="1501497" cy="1501500"/>
            <a:chOff x="2193192" y="1899414"/>
            <a:chExt cx="2421375" cy="2421376"/>
          </a:xfrm>
          <a:effectLst/>
        </p:grpSpPr>
        <p:sp>
          <p:nvSpPr>
            <p:cNvPr id="78" name="椭圆 77"/>
            <p:cNvSpPr/>
            <p:nvPr/>
          </p:nvSpPr>
          <p:spPr>
            <a:xfrm>
              <a:off x="2193192" y="1899414"/>
              <a:ext cx="2421375" cy="2421376"/>
            </a:xfrm>
            <a:prstGeom prst="ellipse">
              <a:avLst/>
            </a:pr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7">
                <a:solidFill>
                  <a:schemeClr val="bg1"/>
                </a:solidFill>
                <a:latin typeface="Calibri"/>
                <a:ea typeface="微软雅黑" panose="020B0503020204020204" pitchFamily="34" charset="-122"/>
              </a:endParaRPr>
            </a:p>
          </p:txBody>
        </p:sp>
        <p:sp>
          <p:nvSpPr>
            <p:cNvPr id="79" name="椭圆 78"/>
            <p:cNvSpPr/>
            <p:nvPr/>
          </p:nvSpPr>
          <p:spPr>
            <a:xfrm>
              <a:off x="2386802" y="2093026"/>
              <a:ext cx="2034160" cy="2034160"/>
            </a:xfrm>
            <a:prstGeom prst="ellipse">
              <a:avLst/>
            </a:prstGeom>
            <a:no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7">
                <a:solidFill>
                  <a:schemeClr val="bg1"/>
                </a:solidFill>
                <a:latin typeface="Calibri"/>
                <a:ea typeface="微软雅黑" panose="020B0503020204020204" pitchFamily="34" charset="-122"/>
              </a:endParaRPr>
            </a:p>
          </p:txBody>
        </p:sp>
      </p:grpSp>
      <p:grpSp>
        <p:nvGrpSpPr>
          <p:cNvPr id="80" name="组合 79"/>
          <p:cNvGrpSpPr/>
          <p:nvPr/>
        </p:nvGrpSpPr>
        <p:grpSpPr>
          <a:xfrm>
            <a:off x="1769810" y="3516466"/>
            <a:ext cx="1244457" cy="913007"/>
            <a:chOff x="8922207" y="2437732"/>
            <a:chExt cx="1019784" cy="934903"/>
          </a:xfrm>
        </p:grpSpPr>
        <p:sp>
          <p:nvSpPr>
            <p:cNvPr id="81" name="文本框 37"/>
            <p:cNvSpPr txBox="1"/>
            <p:nvPr/>
          </p:nvSpPr>
          <p:spPr>
            <a:xfrm>
              <a:off x="8931338" y="2437732"/>
              <a:ext cx="1010653" cy="934903"/>
            </a:xfrm>
            <a:prstGeom prst="rect">
              <a:avLst/>
            </a:prstGeom>
            <a:noFill/>
          </p:spPr>
          <p:txBody>
            <a:bodyPr wrap="square" rtlCol="0">
              <a:spAutoFit/>
            </a:bodyPr>
            <a:lstStyle/>
            <a:p>
              <a:pPr algn="ctr"/>
              <a:endParaRPr lang="zh-CN" altLang="en-US" sz="5333" dirty="0">
                <a:solidFill>
                  <a:schemeClr val="bg1"/>
                </a:solidFill>
                <a:latin typeface="Impact" panose="020B0806030902050204" pitchFamily="34" charset="0"/>
                <a:ea typeface="微软雅黑" panose="020B0503020204020204" pitchFamily="34" charset="-122"/>
              </a:endParaRPr>
            </a:p>
          </p:txBody>
        </p:sp>
        <p:sp>
          <p:nvSpPr>
            <p:cNvPr id="114" name="文本框 38"/>
            <p:cNvSpPr txBox="1"/>
            <p:nvPr/>
          </p:nvSpPr>
          <p:spPr>
            <a:xfrm>
              <a:off x="8922207" y="2445047"/>
              <a:ext cx="1010653" cy="598799"/>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项目</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3616410" y="1782856"/>
            <a:ext cx="1237983" cy="1223397"/>
            <a:chOff x="3237545" y="4561747"/>
            <a:chExt cx="1146960" cy="1146960"/>
          </a:xfrm>
        </p:grpSpPr>
        <p:sp>
          <p:nvSpPr>
            <p:cNvPr id="116" name="圆角矩形 115"/>
            <p:cNvSpPr/>
            <p:nvPr/>
          </p:nvSpPr>
          <p:spPr>
            <a:xfrm>
              <a:off x="3237545" y="4561747"/>
              <a:ext cx="1146960" cy="1146960"/>
            </a:xfrm>
            <a:prstGeom prst="roundRect">
              <a:avLst>
                <a:gd name="adj" fmla="val 9039"/>
              </a:avLst>
            </a:prstGeom>
            <a:solidFill>
              <a:schemeClr val="accent3"/>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17" name="圆角矩形 116"/>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grpSp>
      <p:sp>
        <p:nvSpPr>
          <p:cNvPr id="118" name="Text Placeholder 4"/>
          <p:cNvSpPr txBox="1">
            <a:spLocks/>
          </p:cNvSpPr>
          <p:nvPr/>
        </p:nvSpPr>
        <p:spPr>
          <a:xfrm>
            <a:off x="3749815" y="2275738"/>
            <a:ext cx="1000647" cy="221287"/>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4000" b="1" dirty="0">
                <a:solidFill>
                  <a:schemeClr val="bg1"/>
                </a:solidFill>
                <a:latin typeface="微软雅黑" panose="020B0503020204020204" pitchFamily="34" charset="-122"/>
                <a:ea typeface="微软雅黑" panose="020B0503020204020204" pitchFamily="34" charset="-122"/>
              </a:rPr>
              <a:t>1</a:t>
            </a:r>
            <a:endParaRPr lang="en-GB" altLang="zh-CN" sz="4000" b="1" dirty="0">
              <a:solidFill>
                <a:schemeClr val="bg1"/>
              </a:solidFill>
              <a:latin typeface="微软雅黑" panose="020B0503020204020204" pitchFamily="34" charset="-122"/>
              <a:ea typeface="微软雅黑" panose="020B0503020204020204" pitchFamily="34" charset="-122"/>
            </a:endParaRPr>
          </a:p>
        </p:txBody>
      </p:sp>
      <p:grpSp>
        <p:nvGrpSpPr>
          <p:cNvPr id="119" name="组合 118"/>
          <p:cNvGrpSpPr/>
          <p:nvPr/>
        </p:nvGrpSpPr>
        <p:grpSpPr>
          <a:xfrm>
            <a:off x="3616410" y="3229919"/>
            <a:ext cx="1237983" cy="1223397"/>
            <a:chOff x="3237545" y="4561747"/>
            <a:chExt cx="1146960" cy="1146960"/>
          </a:xfrm>
        </p:grpSpPr>
        <p:sp>
          <p:nvSpPr>
            <p:cNvPr id="120" name="圆角矩形 119"/>
            <p:cNvSpPr/>
            <p:nvPr/>
          </p:nvSpPr>
          <p:spPr>
            <a:xfrm>
              <a:off x="3237545" y="4561747"/>
              <a:ext cx="1146960" cy="1146960"/>
            </a:xfrm>
            <a:prstGeom prst="roundRect">
              <a:avLst>
                <a:gd name="adj" fmla="val 9039"/>
              </a:avLst>
            </a:prstGeom>
            <a:solidFill>
              <a:schemeClr val="accent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21" name="圆角矩形 120"/>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grpSp>
      <p:sp>
        <p:nvSpPr>
          <p:cNvPr id="122" name="Text Placeholder 4"/>
          <p:cNvSpPr txBox="1">
            <a:spLocks/>
          </p:cNvSpPr>
          <p:nvPr/>
        </p:nvSpPr>
        <p:spPr>
          <a:xfrm>
            <a:off x="3750501" y="3703697"/>
            <a:ext cx="1000647" cy="221287"/>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4000" b="1" dirty="0">
                <a:solidFill>
                  <a:schemeClr val="bg1"/>
                </a:solidFill>
                <a:latin typeface="微软雅黑" panose="020B0503020204020204" pitchFamily="34" charset="-122"/>
                <a:ea typeface="微软雅黑" panose="020B0503020204020204" pitchFamily="34" charset="-122"/>
              </a:rPr>
              <a:t>2</a:t>
            </a:r>
            <a:endParaRPr lang="en-GB" altLang="zh-CN" sz="4000" b="1" dirty="0">
              <a:solidFill>
                <a:schemeClr val="bg1"/>
              </a:solidFill>
              <a:latin typeface="微软雅黑" panose="020B0503020204020204" pitchFamily="34" charset="-122"/>
              <a:ea typeface="微软雅黑" panose="020B0503020204020204" pitchFamily="34" charset="-122"/>
            </a:endParaRPr>
          </a:p>
        </p:txBody>
      </p:sp>
      <p:grpSp>
        <p:nvGrpSpPr>
          <p:cNvPr id="123" name="组合 122"/>
          <p:cNvGrpSpPr/>
          <p:nvPr/>
        </p:nvGrpSpPr>
        <p:grpSpPr>
          <a:xfrm>
            <a:off x="3620391" y="4611436"/>
            <a:ext cx="1237983" cy="1223397"/>
            <a:chOff x="3237545" y="4561747"/>
            <a:chExt cx="1146960" cy="1146960"/>
          </a:xfrm>
        </p:grpSpPr>
        <p:sp>
          <p:nvSpPr>
            <p:cNvPr id="124" name="圆角矩形 123"/>
            <p:cNvSpPr/>
            <p:nvPr/>
          </p:nvSpPr>
          <p:spPr>
            <a:xfrm>
              <a:off x="3237545" y="4561747"/>
              <a:ext cx="1146960" cy="1146960"/>
            </a:xfrm>
            <a:prstGeom prst="roundRect">
              <a:avLst>
                <a:gd name="adj" fmla="val 9039"/>
              </a:avLst>
            </a:prstGeom>
            <a:solidFill>
              <a:schemeClr val="accent5"/>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25" name="圆角矩形 124"/>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grpSp>
      <p:sp>
        <p:nvSpPr>
          <p:cNvPr id="126" name="Text Placeholder 4"/>
          <p:cNvSpPr txBox="1">
            <a:spLocks/>
          </p:cNvSpPr>
          <p:nvPr/>
        </p:nvSpPr>
        <p:spPr>
          <a:xfrm>
            <a:off x="3753795" y="5104318"/>
            <a:ext cx="1000647" cy="221287"/>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4000" b="1" dirty="0">
                <a:solidFill>
                  <a:schemeClr val="bg1"/>
                </a:solidFill>
                <a:latin typeface="微软雅黑" panose="020B0503020204020204" pitchFamily="34" charset="-122"/>
                <a:ea typeface="微软雅黑" panose="020B0503020204020204" pitchFamily="34" charset="-122"/>
              </a:rPr>
              <a:t>3</a:t>
            </a:r>
            <a:endParaRPr lang="en-GB" altLang="zh-CN" sz="40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768083189"/>
      </p:ext>
    </p:extLst>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p:cTn id="12" dur="500" fill="hold"/>
                                        <p:tgtEl>
                                          <p:spTgt spid="80"/>
                                        </p:tgtEl>
                                        <p:attrNameLst>
                                          <p:attrName>ppt_w</p:attrName>
                                        </p:attrNameLst>
                                      </p:cBhvr>
                                      <p:tavLst>
                                        <p:tav tm="0">
                                          <p:val>
                                            <p:fltVal val="0"/>
                                          </p:val>
                                        </p:tav>
                                        <p:tav tm="100000">
                                          <p:val>
                                            <p:strVal val="#ppt_w"/>
                                          </p:val>
                                        </p:tav>
                                      </p:tavLst>
                                    </p:anim>
                                    <p:anim calcmode="lin" valueType="num">
                                      <p:cBhvr>
                                        <p:cTn id="13" dur="500" fill="hold"/>
                                        <p:tgtEl>
                                          <p:spTgt spid="80"/>
                                        </p:tgtEl>
                                        <p:attrNameLst>
                                          <p:attrName>ppt_h</p:attrName>
                                        </p:attrNameLst>
                                      </p:cBhvr>
                                      <p:tavLst>
                                        <p:tav tm="0">
                                          <p:val>
                                            <p:fltVal val="0"/>
                                          </p:val>
                                        </p:tav>
                                        <p:tav tm="100000">
                                          <p:val>
                                            <p:strVal val="#ppt_h"/>
                                          </p:val>
                                        </p:tav>
                                      </p:tavLst>
                                    </p:anim>
                                    <p:animEffect transition="in" filter="fade">
                                      <p:cBhvr>
                                        <p:cTn id="14" dur="500"/>
                                        <p:tgtEl>
                                          <p:spTgt spid="8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left)">
                                      <p:cBhvr>
                                        <p:cTn id="18" dur="500"/>
                                        <p:tgtEl>
                                          <p:spTgt spid="6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wipe(left)">
                                      <p:cBhvr>
                                        <p:cTn id="21" dur="500"/>
                                        <p:tgtEl>
                                          <p:spTgt spid="6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wipe(left)">
                                      <p:cBhvr>
                                        <p:cTn id="24" dur="500"/>
                                        <p:tgtEl>
                                          <p:spTgt spid="67"/>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15"/>
                                        </p:tgtEl>
                                        <p:attrNameLst>
                                          <p:attrName>style.visibility</p:attrName>
                                        </p:attrNameLst>
                                      </p:cBhvr>
                                      <p:to>
                                        <p:strVal val="visible"/>
                                      </p:to>
                                    </p:set>
                                    <p:anim calcmode="lin" valueType="num">
                                      <p:cBhvr>
                                        <p:cTn id="28" dur="500" fill="hold"/>
                                        <p:tgtEl>
                                          <p:spTgt spid="115"/>
                                        </p:tgtEl>
                                        <p:attrNameLst>
                                          <p:attrName>ppt_w</p:attrName>
                                        </p:attrNameLst>
                                      </p:cBhvr>
                                      <p:tavLst>
                                        <p:tav tm="0">
                                          <p:val>
                                            <p:fltVal val="0"/>
                                          </p:val>
                                        </p:tav>
                                        <p:tav tm="100000">
                                          <p:val>
                                            <p:strVal val="#ppt_w"/>
                                          </p:val>
                                        </p:tav>
                                      </p:tavLst>
                                    </p:anim>
                                    <p:anim calcmode="lin" valueType="num">
                                      <p:cBhvr>
                                        <p:cTn id="29" dur="500" fill="hold"/>
                                        <p:tgtEl>
                                          <p:spTgt spid="115"/>
                                        </p:tgtEl>
                                        <p:attrNameLst>
                                          <p:attrName>ppt_h</p:attrName>
                                        </p:attrNameLst>
                                      </p:cBhvr>
                                      <p:tavLst>
                                        <p:tav tm="0">
                                          <p:val>
                                            <p:fltVal val="0"/>
                                          </p:val>
                                        </p:tav>
                                        <p:tav tm="100000">
                                          <p:val>
                                            <p:strVal val="#ppt_h"/>
                                          </p:val>
                                        </p:tav>
                                      </p:tavLst>
                                    </p:anim>
                                    <p:animEffect transition="in" filter="fade">
                                      <p:cBhvr>
                                        <p:cTn id="30" dur="500"/>
                                        <p:tgtEl>
                                          <p:spTgt spid="115"/>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18">
                                            <p:txEl>
                                              <p:pRg st="0" end="0"/>
                                            </p:txEl>
                                          </p:spTgt>
                                        </p:tgtEl>
                                        <p:attrNameLst>
                                          <p:attrName>style.visibility</p:attrName>
                                        </p:attrNameLst>
                                      </p:cBhvr>
                                      <p:to>
                                        <p:strVal val="visible"/>
                                      </p:to>
                                    </p:set>
                                    <p:animEffect transition="in" filter="fade">
                                      <p:cBhvr>
                                        <p:cTn id="34" dur="500"/>
                                        <p:tgtEl>
                                          <p:spTgt spid="118">
                                            <p:txEl>
                                              <p:pRg st="0" end="0"/>
                                            </p:txEl>
                                          </p:spTgt>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left)">
                                      <p:cBhvr>
                                        <p:cTn id="38" dur="500"/>
                                        <p:tgtEl>
                                          <p:spTgt spid="71"/>
                                        </p:tgtEl>
                                      </p:cBhvr>
                                    </p:animEffect>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119"/>
                                        </p:tgtEl>
                                        <p:attrNameLst>
                                          <p:attrName>style.visibility</p:attrName>
                                        </p:attrNameLst>
                                      </p:cBhvr>
                                      <p:to>
                                        <p:strVal val="visible"/>
                                      </p:to>
                                    </p:set>
                                    <p:anim calcmode="lin" valueType="num">
                                      <p:cBhvr>
                                        <p:cTn id="42" dur="500" fill="hold"/>
                                        <p:tgtEl>
                                          <p:spTgt spid="119"/>
                                        </p:tgtEl>
                                        <p:attrNameLst>
                                          <p:attrName>ppt_w</p:attrName>
                                        </p:attrNameLst>
                                      </p:cBhvr>
                                      <p:tavLst>
                                        <p:tav tm="0">
                                          <p:val>
                                            <p:fltVal val="0"/>
                                          </p:val>
                                        </p:tav>
                                        <p:tav tm="100000">
                                          <p:val>
                                            <p:strVal val="#ppt_w"/>
                                          </p:val>
                                        </p:tav>
                                      </p:tavLst>
                                    </p:anim>
                                    <p:anim calcmode="lin" valueType="num">
                                      <p:cBhvr>
                                        <p:cTn id="43" dur="500" fill="hold"/>
                                        <p:tgtEl>
                                          <p:spTgt spid="119"/>
                                        </p:tgtEl>
                                        <p:attrNameLst>
                                          <p:attrName>ppt_h</p:attrName>
                                        </p:attrNameLst>
                                      </p:cBhvr>
                                      <p:tavLst>
                                        <p:tav tm="0">
                                          <p:val>
                                            <p:fltVal val="0"/>
                                          </p:val>
                                        </p:tav>
                                        <p:tav tm="100000">
                                          <p:val>
                                            <p:strVal val="#ppt_h"/>
                                          </p:val>
                                        </p:tav>
                                      </p:tavLst>
                                    </p:anim>
                                    <p:animEffect transition="in" filter="fade">
                                      <p:cBhvr>
                                        <p:cTn id="44" dur="500"/>
                                        <p:tgtEl>
                                          <p:spTgt spid="119"/>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22">
                                            <p:txEl>
                                              <p:pRg st="0" end="0"/>
                                            </p:txEl>
                                          </p:spTgt>
                                        </p:tgtEl>
                                        <p:attrNameLst>
                                          <p:attrName>style.visibility</p:attrName>
                                        </p:attrNameLst>
                                      </p:cBhvr>
                                      <p:to>
                                        <p:strVal val="visible"/>
                                      </p:to>
                                    </p:set>
                                    <p:animEffect transition="in" filter="fade">
                                      <p:cBhvr>
                                        <p:cTn id="48" dur="500"/>
                                        <p:tgtEl>
                                          <p:spTgt spid="122">
                                            <p:txEl>
                                              <p:pRg st="0" end="0"/>
                                            </p:txEl>
                                          </p:spTgt>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123"/>
                                        </p:tgtEl>
                                        <p:attrNameLst>
                                          <p:attrName>style.visibility</p:attrName>
                                        </p:attrNameLst>
                                      </p:cBhvr>
                                      <p:to>
                                        <p:strVal val="visible"/>
                                      </p:to>
                                    </p:set>
                                    <p:anim calcmode="lin" valueType="num">
                                      <p:cBhvr>
                                        <p:cTn id="56" dur="500" fill="hold"/>
                                        <p:tgtEl>
                                          <p:spTgt spid="123"/>
                                        </p:tgtEl>
                                        <p:attrNameLst>
                                          <p:attrName>ppt_w</p:attrName>
                                        </p:attrNameLst>
                                      </p:cBhvr>
                                      <p:tavLst>
                                        <p:tav tm="0">
                                          <p:val>
                                            <p:fltVal val="0"/>
                                          </p:val>
                                        </p:tav>
                                        <p:tav tm="100000">
                                          <p:val>
                                            <p:strVal val="#ppt_w"/>
                                          </p:val>
                                        </p:tav>
                                      </p:tavLst>
                                    </p:anim>
                                    <p:anim calcmode="lin" valueType="num">
                                      <p:cBhvr>
                                        <p:cTn id="57" dur="500" fill="hold"/>
                                        <p:tgtEl>
                                          <p:spTgt spid="123"/>
                                        </p:tgtEl>
                                        <p:attrNameLst>
                                          <p:attrName>ppt_h</p:attrName>
                                        </p:attrNameLst>
                                      </p:cBhvr>
                                      <p:tavLst>
                                        <p:tav tm="0">
                                          <p:val>
                                            <p:fltVal val="0"/>
                                          </p:val>
                                        </p:tav>
                                        <p:tav tm="100000">
                                          <p:val>
                                            <p:strVal val="#ppt_h"/>
                                          </p:val>
                                        </p:tav>
                                      </p:tavLst>
                                    </p:anim>
                                    <p:animEffect transition="in" filter="fade">
                                      <p:cBhvr>
                                        <p:cTn id="58" dur="500"/>
                                        <p:tgtEl>
                                          <p:spTgt spid="123"/>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126">
                                            <p:txEl>
                                              <p:pRg st="0" end="0"/>
                                            </p:txEl>
                                          </p:spTgt>
                                        </p:tgtEl>
                                        <p:attrNameLst>
                                          <p:attrName>style.visibility</p:attrName>
                                        </p:attrNameLst>
                                      </p:cBhvr>
                                      <p:to>
                                        <p:strVal val="visible"/>
                                      </p:to>
                                    </p:set>
                                    <p:animEffect transition="in" filter="fade">
                                      <p:cBhvr>
                                        <p:cTn id="62" dur="500"/>
                                        <p:tgtEl>
                                          <p:spTgt spid="126">
                                            <p:txEl>
                                              <p:pRg st="0" end="0"/>
                                            </p:txEl>
                                          </p:spTgt>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left)">
                                      <p:cBhvr>
                                        <p:cTn id="6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1" grpId="0" animBg="1"/>
      <p:bldP spid="73" grpId="0" animBg="1"/>
      <p:bldP spid="74" grpId="0" animBg="1"/>
      <p:bldP spid="118" grpId="0" build="p"/>
      <p:bldP spid="122" grpId="0" build="p"/>
      <p:bldP spid="12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5387" y="1212980"/>
            <a:ext cx="3803871" cy="2323208"/>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1" dirty="0">
              <a:ea typeface="Roboto" panose="02000000000000000000" pitchFamily="2" charset="0"/>
            </a:endParaRPr>
          </a:p>
        </p:txBody>
      </p:sp>
      <p:sp>
        <p:nvSpPr>
          <p:cNvPr id="6" name="Rectangle 5"/>
          <p:cNvSpPr/>
          <p:nvPr/>
        </p:nvSpPr>
        <p:spPr>
          <a:xfrm>
            <a:off x="355387" y="3583790"/>
            <a:ext cx="3803871" cy="17152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1" dirty="0">
              <a:ea typeface="Roboto" panose="02000000000000000000" pitchFamily="2" charset="0"/>
            </a:endParaRPr>
          </a:p>
        </p:txBody>
      </p:sp>
      <p:cxnSp>
        <p:nvCxnSpPr>
          <p:cNvPr id="13" name="Straight Connector 12"/>
          <p:cNvCxnSpPr/>
          <p:nvPr/>
        </p:nvCxnSpPr>
        <p:spPr>
          <a:xfrm>
            <a:off x="351875" y="5444993"/>
            <a:ext cx="11527784" cy="0"/>
          </a:xfrm>
          <a:prstGeom prst="line">
            <a:avLst/>
          </a:prstGeom>
          <a:ln w="9525">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3835" y="5503995"/>
            <a:ext cx="11785029" cy="578625"/>
          </a:xfrm>
          <a:prstGeom prst="rect">
            <a:avLst/>
          </a:prstGeom>
          <a:noFill/>
        </p:spPr>
        <p:txBody>
          <a:bodyPr wrap="square" rIns="157501" bIns="39375" numCol="1" spcCol="360000">
            <a:spAutoFit/>
          </a:bodyPr>
          <a:lstStyle/>
          <a:p>
            <a:pPr algn="ctr">
              <a:lnSpc>
                <a:spcPct val="150000"/>
              </a:lnSpc>
            </a:pPr>
            <a:r>
              <a:rPr lang="zh-CN" altLang="en-US" sz="1067"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15" name="TextBox 14"/>
          <p:cNvSpPr txBox="1"/>
          <p:nvPr/>
        </p:nvSpPr>
        <p:spPr>
          <a:xfrm>
            <a:off x="479701" y="3744388"/>
            <a:ext cx="3550616" cy="1180969"/>
          </a:xfrm>
          <a:prstGeom prst="rect">
            <a:avLst/>
          </a:prstGeom>
          <a:noFill/>
        </p:spPr>
        <p:txBody>
          <a:bodyPr wrap="square" rIns="157501" bIns="39375" numCol="1" spcCol="360000">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759"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17" name="Rectangle 16"/>
          <p:cNvSpPr/>
          <p:nvPr/>
        </p:nvSpPr>
        <p:spPr>
          <a:xfrm>
            <a:off x="4218141" y="1212980"/>
            <a:ext cx="3803871" cy="2323208"/>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1" dirty="0">
              <a:ea typeface="Roboto" panose="02000000000000000000" pitchFamily="2" charset="0"/>
            </a:endParaRPr>
          </a:p>
        </p:txBody>
      </p:sp>
      <p:sp>
        <p:nvSpPr>
          <p:cNvPr id="18" name="Rectangle 17"/>
          <p:cNvSpPr/>
          <p:nvPr/>
        </p:nvSpPr>
        <p:spPr>
          <a:xfrm>
            <a:off x="4218141" y="3583790"/>
            <a:ext cx="3803871" cy="17152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1" dirty="0">
              <a:ea typeface="Roboto" panose="02000000000000000000" pitchFamily="2" charset="0"/>
            </a:endParaRPr>
          </a:p>
        </p:txBody>
      </p:sp>
      <p:sp>
        <p:nvSpPr>
          <p:cNvPr id="19" name="TextBox 18"/>
          <p:cNvSpPr txBox="1"/>
          <p:nvPr/>
        </p:nvSpPr>
        <p:spPr>
          <a:xfrm>
            <a:off x="4342459" y="3744389"/>
            <a:ext cx="3550616" cy="1093446"/>
          </a:xfrm>
          <a:prstGeom prst="rect">
            <a:avLst/>
          </a:prstGeom>
          <a:noFill/>
        </p:spPr>
        <p:txBody>
          <a:bodyPr wrap="square" rIns="157501" bIns="39375" numCol="1" spcCol="360000">
            <a:spAutoFit/>
          </a:bodyPr>
          <a:lstStyle/>
          <a:p>
            <a:pPr>
              <a:lnSpc>
                <a:spcPct val="150000"/>
              </a:lnSpc>
            </a:pP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759"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20" name="Rectangle 19"/>
          <p:cNvSpPr/>
          <p:nvPr/>
        </p:nvSpPr>
        <p:spPr>
          <a:xfrm>
            <a:off x="8080895" y="1212980"/>
            <a:ext cx="3803871" cy="2323208"/>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1" dirty="0">
              <a:ea typeface="Roboto" panose="02000000000000000000" pitchFamily="2" charset="0"/>
            </a:endParaRPr>
          </a:p>
        </p:txBody>
      </p:sp>
      <p:sp>
        <p:nvSpPr>
          <p:cNvPr id="21" name="Rectangle 20"/>
          <p:cNvSpPr/>
          <p:nvPr/>
        </p:nvSpPr>
        <p:spPr>
          <a:xfrm>
            <a:off x="8080895" y="3583790"/>
            <a:ext cx="3803871" cy="17152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1" dirty="0">
              <a:ea typeface="Roboto" panose="02000000000000000000" pitchFamily="2" charset="0"/>
            </a:endParaRPr>
          </a:p>
        </p:txBody>
      </p:sp>
      <p:sp>
        <p:nvSpPr>
          <p:cNvPr id="22" name="TextBox 21"/>
          <p:cNvSpPr txBox="1"/>
          <p:nvPr/>
        </p:nvSpPr>
        <p:spPr>
          <a:xfrm>
            <a:off x="8205215" y="3744389"/>
            <a:ext cx="3550616" cy="1093446"/>
          </a:xfrm>
          <a:prstGeom prst="rect">
            <a:avLst/>
          </a:prstGeom>
          <a:noFill/>
        </p:spPr>
        <p:txBody>
          <a:bodyPr wrap="square" rIns="157501" bIns="39375" numCol="1" spcCol="360000">
            <a:spAutoFit/>
          </a:bodyPr>
          <a:lstStyle/>
          <a:p>
            <a:pPr>
              <a:lnSpc>
                <a:spcPct val="150000"/>
              </a:lnSpc>
            </a:pP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759"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16" name="文本框 15"/>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1853217848"/>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0-#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0-#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16" presetClass="entr" presetSubtype="37"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outVertical)">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p:bldP spid="15" grpId="0"/>
      <p:bldP spid="17" grpId="0" animBg="1"/>
      <p:bldP spid="18" grpId="0" animBg="1"/>
      <p:bldP spid="19" grpId="0"/>
      <p:bldP spid="20" grpId="0" animBg="1"/>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肘形连接符 47"/>
          <p:cNvCxnSpPr>
            <a:stCxn id="50" idx="6"/>
            <a:endCxn id="112" idx="2"/>
          </p:cNvCxnSpPr>
          <p:nvPr/>
        </p:nvCxnSpPr>
        <p:spPr>
          <a:xfrm>
            <a:off x="5111750" y="2367120"/>
            <a:ext cx="5047737" cy="1071285"/>
          </a:xfrm>
          <a:prstGeom prst="bentConnector3">
            <a:avLst>
              <a:gd name="adj1" fmla="val 50000"/>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4373643" y="1997971"/>
            <a:ext cx="738107" cy="738299"/>
            <a:chOff x="4534974" y="2492893"/>
            <a:chExt cx="756000" cy="756000"/>
          </a:xfrm>
        </p:grpSpPr>
        <p:sp>
          <p:nvSpPr>
            <p:cNvPr id="50" name="椭圆 49"/>
            <p:cNvSpPr/>
            <p:nvPr/>
          </p:nvSpPr>
          <p:spPr>
            <a:xfrm>
              <a:off x="4534974" y="2492893"/>
              <a:ext cx="756000" cy="75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solidFill>
                  <a:schemeClr val="tx1"/>
                </a:solidFill>
                <a:latin typeface="+mn-ea"/>
              </a:endParaRPr>
            </a:p>
          </p:txBody>
        </p:sp>
        <p:grpSp>
          <p:nvGrpSpPr>
            <p:cNvPr id="51" name="组合 50"/>
            <p:cNvGrpSpPr/>
            <p:nvPr/>
          </p:nvGrpSpPr>
          <p:grpSpPr>
            <a:xfrm>
              <a:off x="4687974" y="2629656"/>
              <a:ext cx="450000" cy="434596"/>
              <a:chOff x="5512720" y="2152017"/>
              <a:chExt cx="583915" cy="496874"/>
            </a:xfrm>
          </p:grpSpPr>
          <p:sp>
            <p:nvSpPr>
              <p:cNvPr id="52"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065" tIns="59532" rIns="119065" bIns="59532" numCol="1" anchor="t" anchorCtr="0" compatLnSpc="1">
                <a:prstTxWarp prst="textNoShape">
                  <a:avLst/>
                </a:prstTxWarp>
              </a:bodyPr>
              <a:lstStyle/>
              <a:p>
                <a:endParaRPr lang="zh-CN" altLang="en-US" sz="2431">
                  <a:latin typeface="+mn-ea"/>
                </a:endParaRPr>
              </a:p>
            </p:txBody>
          </p:sp>
          <p:sp>
            <p:nvSpPr>
              <p:cNvPr id="53"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065" tIns="59532" rIns="119065" bIns="59532" numCol="1" anchor="t" anchorCtr="0" compatLnSpc="1">
                <a:prstTxWarp prst="textNoShape">
                  <a:avLst/>
                </a:prstTxWarp>
              </a:bodyPr>
              <a:lstStyle/>
              <a:p>
                <a:endParaRPr lang="zh-CN" altLang="en-US" sz="2431">
                  <a:latin typeface="+mn-ea"/>
                </a:endParaRPr>
              </a:p>
            </p:txBody>
          </p:sp>
        </p:grpSp>
      </p:grpSp>
      <p:cxnSp>
        <p:nvCxnSpPr>
          <p:cNvPr id="54" name="肘形连接符 53"/>
          <p:cNvCxnSpPr>
            <a:stCxn id="56" idx="6"/>
            <a:endCxn id="114" idx="2"/>
          </p:cNvCxnSpPr>
          <p:nvPr/>
        </p:nvCxnSpPr>
        <p:spPr>
          <a:xfrm>
            <a:off x="5111749" y="4502554"/>
            <a:ext cx="2638119" cy="519281"/>
          </a:xfrm>
          <a:prstGeom prst="bent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373643" y="4133404"/>
            <a:ext cx="738107" cy="738299"/>
            <a:chOff x="4534974" y="4368345"/>
            <a:chExt cx="756000" cy="756000"/>
          </a:xfrm>
          <a:solidFill>
            <a:schemeClr val="accent1"/>
          </a:solidFill>
        </p:grpSpPr>
        <p:sp>
          <p:nvSpPr>
            <p:cNvPr id="56" name="椭圆 55"/>
            <p:cNvSpPr/>
            <p:nvPr/>
          </p:nvSpPr>
          <p:spPr>
            <a:xfrm>
              <a:off x="4534974" y="4368345"/>
              <a:ext cx="756000" cy="75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solidFill>
                  <a:schemeClr val="tx1"/>
                </a:solidFill>
                <a:latin typeface="+mn-ea"/>
              </a:endParaRPr>
            </a:p>
          </p:txBody>
        </p:sp>
        <p:sp>
          <p:nvSpPr>
            <p:cNvPr id="57"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p:spPr>
          <p:txBody>
            <a:bodyPr vert="horz" wrap="square" lIns="119065" tIns="59532" rIns="119065" bIns="59532" numCol="1" anchor="t" anchorCtr="0" compatLnSpc="1">
              <a:prstTxWarp prst="textNoShape">
                <a:avLst/>
              </a:prstTxWarp>
            </a:bodyPr>
            <a:lstStyle/>
            <a:p>
              <a:endParaRPr lang="zh-CN" altLang="en-US" sz="2431">
                <a:latin typeface="+mn-ea"/>
                <a:cs typeface="Arial" panose="020B0604020202020204" pitchFamily="34" charset="0"/>
              </a:endParaRPr>
            </a:p>
          </p:txBody>
        </p:sp>
      </p:grpSp>
      <p:cxnSp>
        <p:nvCxnSpPr>
          <p:cNvPr id="58" name="肘形连接符 57"/>
          <p:cNvCxnSpPr>
            <a:stCxn id="60" idx="6"/>
            <a:endCxn id="113" idx="2"/>
          </p:cNvCxnSpPr>
          <p:nvPr/>
        </p:nvCxnSpPr>
        <p:spPr>
          <a:xfrm>
            <a:off x="5111749" y="3434839"/>
            <a:ext cx="3842928" cy="962008"/>
          </a:xfrm>
          <a:prstGeom prst="bent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4373643" y="3065687"/>
            <a:ext cx="738107" cy="738299"/>
            <a:chOff x="4534974" y="3430619"/>
            <a:chExt cx="756000" cy="756000"/>
          </a:xfrm>
          <a:solidFill>
            <a:schemeClr val="accent1"/>
          </a:solidFill>
        </p:grpSpPr>
        <p:sp>
          <p:nvSpPr>
            <p:cNvPr id="60" name="椭圆 59"/>
            <p:cNvSpPr/>
            <p:nvPr/>
          </p:nvSpPr>
          <p:spPr>
            <a:xfrm>
              <a:off x="4534974" y="3430619"/>
              <a:ext cx="756000" cy="75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dirty="0">
                <a:solidFill>
                  <a:schemeClr val="tx1"/>
                </a:solidFill>
                <a:latin typeface="+mn-ea"/>
              </a:endParaRPr>
            </a:p>
          </p:txBody>
        </p:sp>
        <p:grpSp>
          <p:nvGrpSpPr>
            <p:cNvPr id="61" name="Group 92"/>
            <p:cNvGrpSpPr/>
            <p:nvPr/>
          </p:nvGrpSpPr>
          <p:grpSpPr>
            <a:xfrm>
              <a:off x="4688410" y="3660828"/>
              <a:ext cx="474528" cy="295582"/>
              <a:chOff x="5172076" y="1938338"/>
              <a:chExt cx="471488" cy="293688"/>
            </a:xfrm>
            <a:grpFill/>
          </p:grpSpPr>
          <p:sp>
            <p:nvSpPr>
              <p:cNvPr id="62"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065" tIns="59532" rIns="119065" bIns="59532" numCol="1" anchor="t" anchorCtr="0" compatLnSpc="1">
                <a:prstTxWarp prst="textNoShape">
                  <a:avLst/>
                </a:prstTxWarp>
              </a:bodyPr>
              <a:lstStyle/>
              <a:p>
                <a:endParaRPr lang="en-US" sz="2473">
                  <a:latin typeface="+mn-ea"/>
                </a:endParaRPr>
              </a:p>
            </p:txBody>
          </p:sp>
          <p:sp>
            <p:nvSpPr>
              <p:cNvPr id="63" name="Rectangle 9"/>
              <p:cNvSpPr>
                <a:spLocks noChangeArrowheads="1"/>
              </p:cNvSpPr>
              <p:nvPr/>
            </p:nvSpPr>
            <p:spPr bwMode="auto">
              <a:xfrm>
                <a:off x="5235576" y="2001838"/>
                <a:ext cx="90488" cy="166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065" tIns="59532" rIns="119065" bIns="59532" numCol="1" anchor="t" anchorCtr="0" compatLnSpc="1">
                <a:prstTxWarp prst="textNoShape">
                  <a:avLst/>
                </a:prstTxWarp>
              </a:bodyPr>
              <a:lstStyle/>
              <a:p>
                <a:endParaRPr lang="en-US" sz="2473">
                  <a:latin typeface="+mn-ea"/>
                </a:endParaRPr>
              </a:p>
            </p:txBody>
          </p:sp>
          <p:sp>
            <p:nvSpPr>
              <p:cNvPr id="64" name="Rectangle 10"/>
              <p:cNvSpPr>
                <a:spLocks noChangeArrowheads="1"/>
              </p:cNvSpPr>
              <p:nvPr/>
            </p:nvSpPr>
            <p:spPr bwMode="auto">
              <a:xfrm>
                <a:off x="5341938" y="2001838"/>
                <a:ext cx="85725" cy="166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065" tIns="59532" rIns="119065" bIns="59532" numCol="1" anchor="t" anchorCtr="0" compatLnSpc="1">
                <a:prstTxWarp prst="textNoShape">
                  <a:avLst/>
                </a:prstTxWarp>
              </a:bodyPr>
              <a:lstStyle/>
              <a:p>
                <a:endParaRPr lang="en-US" sz="2473">
                  <a:latin typeface="+mn-ea"/>
                </a:endParaRPr>
              </a:p>
            </p:txBody>
          </p:sp>
        </p:grpSp>
      </p:grpSp>
      <p:cxnSp>
        <p:nvCxnSpPr>
          <p:cNvPr id="65" name="直接连接符 64"/>
          <p:cNvCxnSpPr>
            <a:endCxn id="67" idx="6"/>
          </p:cNvCxnSpPr>
          <p:nvPr/>
        </p:nvCxnSpPr>
        <p:spPr>
          <a:xfrm flipH="1" flipV="1">
            <a:off x="5111750" y="5570270"/>
            <a:ext cx="1249788" cy="1"/>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4373643" y="5201119"/>
            <a:ext cx="738107" cy="738299"/>
            <a:chOff x="4534974" y="5306072"/>
            <a:chExt cx="756000" cy="756000"/>
          </a:xfrm>
          <a:solidFill>
            <a:schemeClr val="accent1"/>
          </a:solidFill>
        </p:grpSpPr>
        <p:sp>
          <p:nvSpPr>
            <p:cNvPr id="67" name="椭圆 66"/>
            <p:cNvSpPr/>
            <p:nvPr/>
          </p:nvSpPr>
          <p:spPr>
            <a:xfrm>
              <a:off x="4534974" y="5306072"/>
              <a:ext cx="756000" cy="75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solidFill>
                  <a:schemeClr val="tx1"/>
                </a:solidFill>
                <a:latin typeface="+mn-ea"/>
              </a:endParaRPr>
            </a:p>
          </p:txBody>
        </p:sp>
        <p:grpSp>
          <p:nvGrpSpPr>
            <p:cNvPr id="68" name="Group 9"/>
            <p:cNvGrpSpPr/>
            <p:nvPr/>
          </p:nvGrpSpPr>
          <p:grpSpPr>
            <a:xfrm>
              <a:off x="4659950" y="5504420"/>
              <a:ext cx="516045" cy="382660"/>
              <a:chOff x="4572000" y="3414713"/>
              <a:chExt cx="374651" cy="277813"/>
            </a:xfrm>
            <a:grpFill/>
          </p:grpSpPr>
          <p:sp>
            <p:nvSpPr>
              <p:cNvPr id="69"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759">
                  <a:latin typeface="+mn-ea"/>
                </a:endParaRPr>
              </a:p>
            </p:txBody>
          </p:sp>
          <p:sp>
            <p:nvSpPr>
              <p:cNvPr id="70"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759">
                  <a:latin typeface="+mn-ea"/>
                </a:endParaRPr>
              </a:p>
            </p:txBody>
          </p:sp>
        </p:grpSp>
      </p:grpSp>
      <p:sp>
        <p:nvSpPr>
          <p:cNvPr id="71" name="任意多边形 70"/>
          <p:cNvSpPr/>
          <p:nvPr/>
        </p:nvSpPr>
        <p:spPr>
          <a:xfrm>
            <a:off x="9723505" y="2285213"/>
            <a:ext cx="1153145" cy="3612267"/>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p>
        </p:txBody>
      </p:sp>
      <p:sp>
        <p:nvSpPr>
          <p:cNvPr id="72" name="任意多边形 71"/>
          <p:cNvSpPr/>
          <p:nvPr/>
        </p:nvSpPr>
        <p:spPr>
          <a:xfrm>
            <a:off x="8518697" y="4020623"/>
            <a:ext cx="1153145" cy="1876855"/>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p>
        </p:txBody>
      </p:sp>
      <p:sp>
        <p:nvSpPr>
          <p:cNvPr id="110" name="任意多边形 109"/>
          <p:cNvSpPr/>
          <p:nvPr/>
        </p:nvSpPr>
        <p:spPr>
          <a:xfrm>
            <a:off x="7313886" y="4762928"/>
            <a:ext cx="1153145" cy="1134553"/>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p>
        </p:txBody>
      </p:sp>
      <p:sp>
        <p:nvSpPr>
          <p:cNvPr id="111" name="任意多边形 110"/>
          <p:cNvSpPr/>
          <p:nvPr/>
        </p:nvSpPr>
        <p:spPr>
          <a:xfrm>
            <a:off x="5371313" y="5288987"/>
            <a:ext cx="1890908" cy="608491"/>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p>
        </p:txBody>
      </p:sp>
      <p:sp>
        <p:nvSpPr>
          <p:cNvPr id="112" name="椭圆 111"/>
          <p:cNvSpPr/>
          <p:nvPr/>
        </p:nvSpPr>
        <p:spPr>
          <a:xfrm>
            <a:off x="10159485" y="3297777"/>
            <a:ext cx="281184" cy="2812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p>
        </p:txBody>
      </p:sp>
      <p:sp>
        <p:nvSpPr>
          <p:cNvPr id="113" name="椭圆 112"/>
          <p:cNvSpPr/>
          <p:nvPr/>
        </p:nvSpPr>
        <p:spPr>
          <a:xfrm>
            <a:off x="8954676" y="4256217"/>
            <a:ext cx="281184" cy="2812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p>
        </p:txBody>
      </p:sp>
      <p:sp>
        <p:nvSpPr>
          <p:cNvPr id="114" name="椭圆 113"/>
          <p:cNvSpPr/>
          <p:nvPr/>
        </p:nvSpPr>
        <p:spPr>
          <a:xfrm>
            <a:off x="7749867" y="4881206"/>
            <a:ext cx="281184" cy="2812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p>
        </p:txBody>
      </p:sp>
      <p:sp>
        <p:nvSpPr>
          <p:cNvPr id="115" name="椭圆 114"/>
          <p:cNvSpPr/>
          <p:nvPr/>
        </p:nvSpPr>
        <p:spPr>
          <a:xfrm>
            <a:off x="6176176" y="5434948"/>
            <a:ext cx="281184" cy="2812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59"/>
          </a:p>
        </p:txBody>
      </p:sp>
      <p:sp>
        <p:nvSpPr>
          <p:cNvPr id="116" name="矩形 115"/>
          <p:cNvSpPr/>
          <p:nvPr/>
        </p:nvSpPr>
        <p:spPr>
          <a:xfrm>
            <a:off x="3246357" y="1921138"/>
            <a:ext cx="1084420" cy="360877"/>
          </a:xfrm>
          <a:prstGeom prst="rect">
            <a:avLst/>
          </a:prstGeom>
        </p:spPr>
        <p:txBody>
          <a:bodyPr wrap="none" lIns="89291" tIns="44645" rIns="89291" bIns="44645">
            <a:spAutoFit/>
          </a:bodyPr>
          <a:lstStyle/>
          <a:p>
            <a:pPr algn="r"/>
            <a:r>
              <a:rPr lang="zh-CN" altLang="en-US" sz="1759" b="1" dirty="0">
                <a:solidFill>
                  <a:schemeClr val="accent1"/>
                </a:solidFill>
                <a:latin typeface="微软雅黑" panose="020B0503020204020204" pitchFamily="34" charset="-122"/>
                <a:ea typeface="微软雅黑" panose="020B0503020204020204" pitchFamily="34" charset="-122"/>
              </a:rPr>
              <a:t>添加标题</a:t>
            </a:r>
            <a:endParaRPr lang="en-US" altLang="zh-CN" sz="1759" b="1" dirty="0">
              <a:solidFill>
                <a:schemeClr val="accent1"/>
              </a:solidFill>
              <a:latin typeface="微软雅黑" panose="020B0503020204020204" pitchFamily="34" charset="-122"/>
              <a:ea typeface="微软雅黑" panose="020B0503020204020204" pitchFamily="34" charset="-122"/>
            </a:endParaRPr>
          </a:p>
        </p:txBody>
      </p:sp>
      <p:sp>
        <p:nvSpPr>
          <p:cNvPr id="117" name="矩形 116"/>
          <p:cNvSpPr/>
          <p:nvPr/>
        </p:nvSpPr>
        <p:spPr>
          <a:xfrm>
            <a:off x="1828415" y="2292216"/>
            <a:ext cx="2502363" cy="513346"/>
          </a:xfrm>
          <a:prstGeom prst="rect">
            <a:avLst/>
          </a:prstGeom>
        </p:spPr>
        <p:txBody>
          <a:bodyPr wrap="square">
            <a:spAutoFit/>
          </a:bodyPr>
          <a:lstStyle/>
          <a:p>
            <a:pPr algn="r"/>
            <a:r>
              <a:rPr lang="zh-CN" altLang="en-US" sz="1368" dirty="0">
                <a:solidFill>
                  <a:schemeClr val="bg2"/>
                </a:solidFill>
                <a:latin typeface="微软雅黑" panose="020B0503020204020204" pitchFamily="34" charset="-122"/>
                <a:ea typeface="微软雅黑" panose="020B0503020204020204" pitchFamily="34" charset="-122"/>
                <a:sym typeface="微软雅黑" pitchFamily="34" charset="-122"/>
              </a:rPr>
              <a:t>点击输入图表的描述说明，点击输入图表的描述说明</a:t>
            </a:r>
            <a:endParaRPr lang="zh-CN" altLang="en-US" sz="1368" dirty="0">
              <a:solidFill>
                <a:schemeClr val="bg2"/>
              </a:solidFill>
              <a:latin typeface="微软雅黑" panose="020B0503020204020204" pitchFamily="34" charset="-122"/>
              <a:ea typeface="微软雅黑" panose="020B0503020204020204" pitchFamily="34" charset="-122"/>
            </a:endParaRPr>
          </a:p>
        </p:txBody>
      </p:sp>
      <p:sp>
        <p:nvSpPr>
          <p:cNvPr id="118" name="矩形 117"/>
          <p:cNvSpPr/>
          <p:nvPr/>
        </p:nvSpPr>
        <p:spPr>
          <a:xfrm>
            <a:off x="3246357" y="2997161"/>
            <a:ext cx="1084420" cy="360877"/>
          </a:xfrm>
          <a:prstGeom prst="rect">
            <a:avLst/>
          </a:prstGeom>
        </p:spPr>
        <p:txBody>
          <a:bodyPr wrap="none" lIns="89291" tIns="44645" rIns="89291" bIns="44645">
            <a:spAutoFit/>
          </a:bodyPr>
          <a:lstStyle/>
          <a:p>
            <a:pPr algn="r"/>
            <a:r>
              <a:rPr lang="zh-CN" altLang="en-US" sz="1759" b="1" dirty="0">
                <a:solidFill>
                  <a:schemeClr val="accent2"/>
                </a:solidFill>
                <a:latin typeface="微软雅黑" panose="020B0503020204020204" pitchFamily="34" charset="-122"/>
                <a:ea typeface="微软雅黑" panose="020B0503020204020204" pitchFamily="34" charset="-122"/>
              </a:rPr>
              <a:t>添加标题</a:t>
            </a:r>
            <a:endParaRPr lang="en-US" altLang="zh-CN" sz="1759" b="1" dirty="0">
              <a:solidFill>
                <a:schemeClr val="accent2"/>
              </a:solidFill>
              <a:latin typeface="微软雅黑" panose="020B0503020204020204" pitchFamily="34" charset="-122"/>
              <a:ea typeface="微软雅黑" panose="020B0503020204020204" pitchFamily="34" charset="-122"/>
            </a:endParaRPr>
          </a:p>
        </p:txBody>
      </p:sp>
      <p:sp>
        <p:nvSpPr>
          <p:cNvPr id="119" name="矩形 118"/>
          <p:cNvSpPr/>
          <p:nvPr/>
        </p:nvSpPr>
        <p:spPr>
          <a:xfrm>
            <a:off x="1828415" y="3368238"/>
            <a:ext cx="2502363" cy="513346"/>
          </a:xfrm>
          <a:prstGeom prst="rect">
            <a:avLst/>
          </a:prstGeom>
        </p:spPr>
        <p:txBody>
          <a:bodyPr wrap="square">
            <a:spAutoFit/>
          </a:bodyPr>
          <a:lstStyle/>
          <a:p>
            <a:pPr algn="r"/>
            <a:r>
              <a:rPr lang="zh-CN" altLang="en-US" sz="1368" dirty="0">
                <a:solidFill>
                  <a:schemeClr val="bg2"/>
                </a:solidFill>
                <a:latin typeface="微软雅黑" panose="020B0503020204020204" pitchFamily="34" charset="-122"/>
                <a:ea typeface="微软雅黑" panose="020B0503020204020204" pitchFamily="34" charset="-122"/>
                <a:sym typeface="微软雅黑" pitchFamily="34" charset="-122"/>
              </a:rPr>
              <a:t>点击输入图表的描述说明，点击输入图表的描述说明</a:t>
            </a:r>
            <a:endParaRPr lang="zh-CN" altLang="en-US" sz="1368" dirty="0">
              <a:solidFill>
                <a:schemeClr val="bg2"/>
              </a:solidFill>
              <a:latin typeface="微软雅黑" panose="020B0503020204020204" pitchFamily="34" charset="-122"/>
              <a:ea typeface="微软雅黑" panose="020B0503020204020204" pitchFamily="34" charset="-122"/>
            </a:endParaRPr>
          </a:p>
        </p:txBody>
      </p:sp>
      <p:sp>
        <p:nvSpPr>
          <p:cNvPr id="120" name="矩形 119"/>
          <p:cNvSpPr/>
          <p:nvPr/>
        </p:nvSpPr>
        <p:spPr>
          <a:xfrm>
            <a:off x="3246357" y="4073182"/>
            <a:ext cx="1084420" cy="360877"/>
          </a:xfrm>
          <a:prstGeom prst="rect">
            <a:avLst/>
          </a:prstGeom>
        </p:spPr>
        <p:txBody>
          <a:bodyPr wrap="none" lIns="89291" tIns="44645" rIns="89291" bIns="44645">
            <a:spAutoFit/>
          </a:bodyPr>
          <a:lstStyle/>
          <a:p>
            <a:pPr algn="r"/>
            <a:r>
              <a:rPr lang="zh-CN" altLang="en-US" sz="1759" b="1" dirty="0">
                <a:solidFill>
                  <a:schemeClr val="accent3"/>
                </a:solidFill>
                <a:latin typeface="微软雅黑" panose="020B0503020204020204" pitchFamily="34" charset="-122"/>
                <a:ea typeface="微软雅黑" panose="020B0503020204020204" pitchFamily="34" charset="-122"/>
              </a:rPr>
              <a:t>添加标题</a:t>
            </a:r>
            <a:endParaRPr lang="en-US" altLang="zh-CN" sz="1759" b="1" dirty="0">
              <a:solidFill>
                <a:schemeClr val="accent3"/>
              </a:solidFill>
              <a:latin typeface="微软雅黑" panose="020B0503020204020204" pitchFamily="34" charset="-122"/>
              <a:ea typeface="微软雅黑" panose="020B0503020204020204" pitchFamily="34" charset="-122"/>
            </a:endParaRPr>
          </a:p>
        </p:txBody>
      </p:sp>
      <p:sp>
        <p:nvSpPr>
          <p:cNvPr id="121" name="矩形 120"/>
          <p:cNvSpPr/>
          <p:nvPr/>
        </p:nvSpPr>
        <p:spPr>
          <a:xfrm>
            <a:off x="1828415" y="4444261"/>
            <a:ext cx="2502363" cy="513346"/>
          </a:xfrm>
          <a:prstGeom prst="rect">
            <a:avLst/>
          </a:prstGeom>
        </p:spPr>
        <p:txBody>
          <a:bodyPr wrap="square">
            <a:spAutoFit/>
          </a:bodyPr>
          <a:lstStyle/>
          <a:p>
            <a:pPr algn="r"/>
            <a:r>
              <a:rPr lang="zh-CN" altLang="en-US" sz="1368" dirty="0">
                <a:solidFill>
                  <a:schemeClr val="bg2"/>
                </a:solidFill>
                <a:latin typeface="微软雅黑" panose="020B0503020204020204" pitchFamily="34" charset="-122"/>
                <a:ea typeface="微软雅黑" panose="020B0503020204020204" pitchFamily="34" charset="-122"/>
                <a:sym typeface="微软雅黑" pitchFamily="34" charset="-122"/>
              </a:rPr>
              <a:t>点击输入图表的描述说明，点击输入图表的描述说明</a:t>
            </a:r>
            <a:endParaRPr lang="zh-CN" altLang="en-US" sz="1368" dirty="0">
              <a:solidFill>
                <a:schemeClr val="bg2"/>
              </a:solidFill>
              <a:latin typeface="微软雅黑" panose="020B0503020204020204" pitchFamily="34" charset="-122"/>
              <a:ea typeface="微软雅黑" panose="020B0503020204020204" pitchFamily="34" charset="-122"/>
            </a:endParaRPr>
          </a:p>
        </p:txBody>
      </p:sp>
      <p:sp>
        <p:nvSpPr>
          <p:cNvPr id="122" name="矩形 121"/>
          <p:cNvSpPr/>
          <p:nvPr/>
        </p:nvSpPr>
        <p:spPr>
          <a:xfrm>
            <a:off x="3246357" y="5149205"/>
            <a:ext cx="1084420" cy="360877"/>
          </a:xfrm>
          <a:prstGeom prst="rect">
            <a:avLst/>
          </a:prstGeom>
        </p:spPr>
        <p:txBody>
          <a:bodyPr wrap="none" lIns="89291" tIns="44645" rIns="89291" bIns="44645">
            <a:spAutoFit/>
          </a:bodyPr>
          <a:lstStyle/>
          <a:p>
            <a:pPr algn="r"/>
            <a:r>
              <a:rPr lang="zh-CN" altLang="en-US" sz="1759" b="1" dirty="0">
                <a:solidFill>
                  <a:schemeClr val="accent4"/>
                </a:solidFill>
                <a:latin typeface="微软雅黑" panose="020B0503020204020204" pitchFamily="34" charset="-122"/>
                <a:ea typeface="微软雅黑" panose="020B0503020204020204" pitchFamily="34" charset="-122"/>
              </a:rPr>
              <a:t>添加标题</a:t>
            </a:r>
            <a:endParaRPr lang="en-US" altLang="zh-CN" sz="1759" b="1" dirty="0">
              <a:solidFill>
                <a:schemeClr val="accent4"/>
              </a:solidFill>
              <a:latin typeface="微软雅黑" panose="020B0503020204020204" pitchFamily="34" charset="-122"/>
              <a:ea typeface="微软雅黑" panose="020B0503020204020204" pitchFamily="34" charset="-122"/>
            </a:endParaRPr>
          </a:p>
        </p:txBody>
      </p:sp>
      <p:sp>
        <p:nvSpPr>
          <p:cNvPr id="123" name="矩形 122"/>
          <p:cNvSpPr/>
          <p:nvPr/>
        </p:nvSpPr>
        <p:spPr>
          <a:xfrm>
            <a:off x="1828415" y="5520284"/>
            <a:ext cx="2502363" cy="513346"/>
          </a:xfrm>
          <a:prstGeom prst="rect">
            <a:avLst/>
          </a:prstGeom>
        </p:spPr>
        <p:txBody>
          <a:bodyPr wrap="square">
            <a:spAutoFit/>
          </a:bodyPr>
          <a:lstStyle/>
          <a:p>
            <a:pPr algn="r"/>
            <a:r>
              <a:rPr lang="zh-CN" altLang="en-US" sz="1368" dirty="0">
                <a:solidFill>
                  <a:schemeClr val="bg2"/>
                </a:solidFill>
                <a:latin typeface="微软雅黑" panose="020B0503020204020204" pitchFamily="34" charset="-122"/>
                <a:ea typeface="微软雅黑" panose="020B0503020204020204" pitchFamily="34" charset="-122"/>
                <a:sym typeface="微软雅黑" pitchFamily="34" charset="-122"/>
              </a:rPr>
              <a:t>点击输入图表的描述说明，点击输入图表的描述说明</a:t>
            </a:r>
            <a:endParaRPr lang="zh-CN" altLang="en-US" sz="1368" dirty="0">
              <a:solidFill>
                <a:schemeClr val="bg2"/>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2620320498"/>
      </p:ext>
    </p:extLst>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down)">
                                      <p:cBhvr>
                                        <p:cTn id="7" dur="200"/>
                                        <p:tgtEl>
                                          <p:spTgt spid="1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400"/>
                                        <p:tgtEl>
                                          <p:spTgt spid="1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ipe(down)">
                                      <p:cBhvr>
                                        <p:cTn id="13" dur="600"/>
                                        <p:tgtEl>
                                          <p:spTgt spid="7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900"/>
                                        <p:tgtEl>
                                          <p:spTgt spid="7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250"/>
                                        <p:tgtEl>
                                          <p:spTgt spid="115"/>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250"/>
                                        <p:tgtEl>
                                          <p:spTgt spid="114"/>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250"/>
                                        <p:tgtEl>
                                          <p:spTgt spid="11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250"/>
                                        <p:tgtEl>
                                          <p:spTgt spid="112"/>
                                        </p:tgtEl>
                                      </p:cBhvr>
                                    </p:animEffect>
                                  </p:childTnLst>
                                </p:cTn>
                              </p:par>
                            </p:childTnLst>
                          </p:cTn>
                        </p:par>
                        <p:par>
                          <p:cTn id="29" fill="hold">
                            <p:stCondLst>
                              <p:cond delay="1500"/>
                            </p:stCondLst>
                            <p:childTnLst>
                              <p:par>
                                <p:cTn id="30" presetID="26" presetClass="emph" presetSubtype="0" fill="hold" grpId="1" nodeType="afterEffect">
                                  <p:stCondLst>
                                    <p:cond delay="0"/>
                                  </p:stCondLst>
                                  <p:childTnLst>
                                    <p:animEffect transition="out" filter="fade">
                                      <p:cBhvr>
                                        <p:cTn id="31" dur="500" tmFilter="0, 0; .2, .5; .8, .5; 1, 0"/>
                                        <p:tgtEl>
                                          <p:spTgt spid="115"/>
                                        </p:tgtEl>
                                      </p:cBhvr>
                                    </p:animEffect>
                                    <p:animScale>
                                      <p:cBhvr>
                                        <p:cTn id="32" dur="250" autoRev="1" fill="hold"/>
                                        <p:tgtEl>
                                          <p:spTgt spid="115"/>
                                        </p:tgtEl>
                                      </p:cBhvr>
                                      <p:by x="105000" y="105000"/>
                                    </p:animScale>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right)">
                                      <p:cBhvr>
                                        <p:cTn id="36" dur="250"/>
                                        <p:tgtEl>
                                          <p:spTgt spid="65"/>
                                        </p:tgtEl>
                                      </p:cBhvr>
                                    </p:animEffect>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par>
                          <p:cTn id="41" fill="hold">
                            <p:stCondLst>
                              <p:cond delay="2750"/>
                            </p:stCondLst>
                            <p:childTnLst>
                              <p:par>
                                <p:cTn id="42" presetID="14" presetClass="entr" presetSubtype="1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randombar(horizontal)">
                                      <p:cBhvr>
                                        <p:cTn id="44" dur="500"/>
                                        <p:tgtEl>
                                          <p:spTgt spid="12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23"/>
                                        </p:tgtEl>
                                        <p:attrNameLst>
                                          <p:attrName>style.visibility</p:attrName>
                                        </p:attrNameLst>
                                      </p:cBhvr>
                                      <p:to>
                                        <p:strVal val="visible"/>
                                      </p:to>
                                    </p:set>
                                    <p:animEffect transition="in" filter="randombar(horizontal)">
                                      <p:cBhvr>
                                        <p:cTn id="47" dur="500"/>
                                        <p:tgtEl>
                                          <p:spTgt spid="123"/>
                                        </p:tgtEl>
                                      </p:cBhvr>
                                    </p:animEffect>
                                  </p:childTnLst>
                                </p:cTn>
                              </p:par>
                            </p:childTnLst>
                          </p:cTn>
                        </p:par>
                        <p:par>
                          <p:cTn id="48" fill="hold">
                            <p:stCondLst>
                              <p:cond delay="3250"/>
                            </p:stCondLst>
                            <p:childTnLst>
                              <p:par>
                                <p:cTn id="49" presetID="26" presetClass="emph" presetSubtype="0" fill="hold" grpId="1" nodeType="afterEffect">
                                  <p:stCondLst>
                                    <p:cond delay="0"/>
                                  </p:stCondLst>
                                  <p:childTnLst>
                                    <p:animEffect transition="out" filter="fade">
                                      <p:cBhvr>
                                        <p:cTn id="50" dur="500" tmFilter="0, 0; .2, .5; .8, .5; 1, 0"/>
                                        <p:tgtEl>
                                          <p:spTgt spid="114"/>
                                        </p:tgtEl>
                                      </p:cBhvr>
                                    </p:animEffect>
                                    <p:animScale>
                                      <p:cBhvr>
                                        <p:cTn id="51" dur="250" autoRev="1" fill="hold"/>
                                        <p:tgtEl>
                                          <p:spTgt spid="114"/>
                                        </p:tgtEl>
                                      </p:cBhvr>
                                      <p:by x="105000" y="105000"/>
                                    </p:animScale>
                                  </p:childTnLst>
                                </p:cTn>
                              </p:par>
                            </p:childTnLst>
                          </p:cTn>
                        </p:par>
                        <p:par>
                          <p:cTn id="52" fill="hold">
                            <p:stCondLst>
                              <p:cond delay="3750"/>
                            </p:stCondLst>
                            <p:childTnLst>
                              <p:par>
                                <p:cTn id="53" presetID="22" presetClass="entr" presetSubtype="2" fill="hold" nodeType="after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right)">
                                      <p:cBhvr>
                                        <p:cTn id="55" dur="500"/>
                                        <p:tgtEl>
                                          <p:spTgt spid="54"/>
                                        </p:tgtEl>
                                      </p:cBhvr>
                                    </p:animEffect>
                                  </p:childTnLst>
                                </p:cTn>
                              </p:par>
                            </p:childTnLst>
                          </p:cTn>
                        </p:par>
                        <p:par>
                          <p:cTn id="56" fill="hold">
                            <p:stCondLst>
                              <p:cond delay="4250"/>
                            </p:stCondLst>
                            <p:childTnLst>
                              <p:par>
                                <p:cTn id="57" presetID="10" presetClass="entr" presetSubtype="0" fill="hold"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childTnLst>
                          </p:cTn>
                        </p:par>
                        <p:par>
                          <p:cTn id="60" fill="hold">
                            <p:stCondLst>
                              <p:cond delay="4750"/>
                            </p:stCondLst>
                            <p:childTnLst>
                              <p:par>
                                <p:cTn id="61" presetID="14" presetClass="entr" presetSubtype="10" fill="hold" grpId="0" nodeType="afterEffect">
                                  <p:stCondLst>
                                    <p:cond delay="0"/>
                                  </p:stCondLst>
                                  <p:childTnLst>
                                    <p:set>
                                      <p:cBhvr>
                                        <p:cTn id="62" dur="1" fill="hold">
                                          <p:stCondLst>
                                            <p:cond delay="0"/>
                                          </p:stCondLst>
                                        </p:cTn>
                                        <p:tgtEl>
                                          <p:spTgt spid="121"/>
                                        </p:tgtEl>
                                        <p:attrNameLst>
                                          <p:attrName>style.visibility</p:attrName>
                                        </p:attrNameLst>
                                      </p:cBhvr>
                                      <p:to>
                                        <p:strVal val="visible"/>
                                      </p:to>
                                    </p:set>
                                    <p:animEffect transition="in" filter="randombar(horizontal)">
                                      <p:cBhvr>
                                        <p:cTn id="63" dur="500"/>
                                        <p:tgtEl>
                                          <p:spTgt spid="121"/>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20"/>
                                        </p:tgtEl>
                                        <p:attrNameLst>
                                          <p:attrName>style.visibility</p:attrName>
                                        </p:attrNameLst>
                                      </p:cBhvr>
                                      <p:to>
                                        <p:strVal val="visible"/>
                                      </p:to>
                                    </p:set>
                                    <p:animEffect transition="in" filter="randombar(horizontal)">
                                      <p:cBhvr>
                                        <p:cTn id="66" dur="500"/>
                                        <p:tgtEl>
                                          <p:spTgt spid="120"/>
                                        </p:tgtEl>
                                      </p:cBhvr>
                                    </p:animEffect>
                                  </p:childTnLst>
                                </p:cTn>
                              </p:par>
                            </p:childTnLst>
                          </p:cTn>
                        </p:par>
                        <p:par>
                          <p:cTn id="67" fill="hold">
                            <p:stCondLst>
                              <p:cond delay="5250"/>
                            </p:stCondLst>
                            <p:childTnLst>
                              <p:par>
                                <p:cTn id="68" presetID="26" presetClass="emph" presetSubtype="0" fill="hold" grpId="1" nodeType="afterEffect">
                                  <p:stCondLst>
                                    <p:cond delay="0"/>
                                  </p:stCondLst>
                                  <p:childTnLst>
                                    <p:animEffect transition="out" filter="fade">
                                      <p:cBhvr>
                                        <p:cTn id="69" dur="500" tmFilter="0, 0; .2, .5; .8, .5; 1, 0"/>
                                        <p:tgtEl>
                                          <p:spTgt spid="113"/>
                                        </p:tgtEl>
                                      </p:cBhvr>
                                    </p:animEffect>
                                    <p:animScale>
                                      <p:cBhvr>
                                        <p:cTn id="70" dur="250" autoRev="1" fill="hold"/>
                                        <p:tgtEl>
                                          <p:spTgt spid="113"/>
                                        </p:tgtEl>
                                      </p:cBhvr>
                                      <p:by x="105000" y="105000"/>
                                    </p:animScale>
                                  </p:childTnLst>
                                </p:cTn>
                              </p:par>
                            </p:childTnLst>
                          </p:cTn>
                        </p:par>
                        <p:par>
                          <p:cTn id="71" fill="hold">
                            <p:stCondLst>
                              <p:cond delay="5750"/>
                            </p:stCondLst>
                            <p:childTnLst>
                              <p:par>
                                <p:cTn id="72" presetID="22" presetClass="entr" presetSubtype="2" fill="hold"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right)">
                                      <p:cBhvr>
                                        <p:cTn id="74" dur="600"/>
                                        <p:tgtEl>
                                          <p:spTgt spid="58"/>
                                        </p:tgtEl>
                                      </p:cBhvr>
                                    </p:animEffect>
                                  </p:childTnLst>
                                </p:cTn>
                              </p:par>
                            </p:childTnLst>
                          </p:cTn>
                        </p:par>
                        <p:par>
                          <p:cTn id="75" fill="hold">
                            <p:stCondLst>
                              <p:cond delay="6350"/>
                            </p:stCondLst>
                            <p:childTnLst>
                              <p:par>
                                <p:cTn id="76" presetID="10" presetClass="entr" presetSubtype="0" fill="hold" nodeType="after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fade">
                                      <p:cBhvr>
                                        <p:cTn id="78" dur="500"/>
                                        <p:tgtEl>
                                          <p:spTgt spid="59"/>
                                        </p:tgtEl>
                                      </p:cBhvr>
                                    </p:animEffect>
                                  </p:childTnLst>
                                </p:cTn>
                              </p:par>
                            </p:childTnLst>
                          </p:cTn>
                        </p:par>
                        <p:par>
                          <p:cTn id="79" fill="hold">
                            <p:stCondLst>
                              <p:cond delay="6850"/>
                            </p:stCondLst>
                            <p:childTnLst>
                              <p:par>
                                <p:cTn id="80" presetID="14" presetClass="entr" presetSubtype="10" fill="hold" grpId="0" nodeType="afterEffect">
                                  <p:stCondLst>
                                    <p:cond delay="0"/>
                                  </p:stCondLst>
                                  <p:childTnLst>
                                    <p:set>
                                      <p:cBhvr>
                                        <p:cTn id="81" dur="1" fill="hold">
                                          <p:stCondLst>
                                            <p:cond delay="0"/>
                                          </p:stCondLst>
                                        </p:cTn>
                                        <p:tgtEl>
                                          <p:spTgt spid="118"/>
                                        </p:tgtEl>
                                        <p:attrNameLst>
                                          <p:attrName>style.visibility</p:attrName>
                                        </p:attrNameLst>
                                      </p:cBhvr>
                                      <p:to>
                                        <p:strVal val="visible"/>
                                      </p:to>
                                    </p:set>
                                    <p:animEffect transition="in" filter="randombar(horizontal)">
                                      <p:cBhvr>
                                        <p:cTn id="82" dur="500"/>
                                        <p:tgtEl>
                                          <p:spTgt spid="118"/>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animEffect transition="in" filter="randombar(horizontal)">
                                      <p:cBhvr>
                                        <p:cTn id="85" dur="500"/>
                                        <p:tgtEl>
                                          <p:spTgt spid="119"/>
                                        </p:tgtEl>
                                      </p:cBhvr>
                                    </p:animEffect>
                                  </p:childTnLst>
                                </p:cTn>
                              </p:par>
                            </p:childTnLst>
                          </p:cTn>
                        </p:par>
                        <p:par>
                          <p:cTn id="86" fill="hold">
                            <p:stCondLst>
                              <p:cond delay="7350"/>
                            </p:stCondLst>
                            <p:childTnLst>
                              <p:par>
                                <p:cTn id="87" presetID="26" presetClass="emph" presetSubtype="0" fill="hold" grpId="1" nodeType="afterEffect">
                                  <p:stCondLst>
                                    <p:cond delay="0"/>
                                  </p:stCondLst>
                                  <p:childTnLst>
                                    <p:animEffect transition="out" filter="fade">
                                      <p:cBhvr>
                                        <p:cTn id="88" dur="500" tmFilter="0, 0; .2, .5; .8, .5; 1, 0"/>
                                        <p:tgtEl>
                                          <p:spTgt spid="112"/>
                                        </p:tgtEl>
                                      </p:cBhvr>
                                    </p:animEffect>
                                    <p:animScale>
                                      <p:cBhvr>
                                        <p:cTn id="89" dur="250" autoRev="1" fill="hold"/>
                                        <p:tgtEl>
                                          <p:spTgt spid="112"/>
                                        </p:tgtEl>
                                      </p:cBhvr>
                                      <p:by x="105000" y="105000"/>
                                    </p:animScale>
                                  </p:childTnLst>
                                </p:cTn>
                              </p:par>
                            </p:childTnLst>
                          </p:cTn>
                        </p:par>
                        <p:par>
                          <p:cTn id="90" fill="hold">
                            <p:stCondLst>
                              <p:cond delay="7850"/>
                            </p:stCondLst>
                            <p:childTnLst>
                              <p:par>
                                <p:cTn id="91" presetID="22" presetClass="entr" presetSubtype="2" fill="hold"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wipe(right)">
                                      <p:cBhvr>
                                        <p:cTn id="93" dur="750"/>
                                        <p:tgtEl>
                                          <p:spTgt spid="48"/>
                                        </p:tgtEl>
                                      </p:cBhvr>
                                    </p:animEffect>
                                  </p:childTnLst>
                                </p:cTn>
                              </p:par>
                            </p:childTnLst>
                          </p:cTn>
                        </p:par>
                        <p:par>
                          <p:cTn id="94" fill="hold">
                            <p:stCondLst>
                              <p:cond delay="8600"/>
                            </p:stCondLst>
                            <p:childTnLst>
                              <p:par>
                                <p:cTn id="95" presetID="10" presetClass="entr" presetSubtype="0" fill="hold" nodeType="after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par>
                          <p:cTn id="98" fill="hold">
                            <p:stCondLst>
                              <p:cond delay="9100"/>
                            </p:stCondLst>
                            <p:childTnLst>
                              <p:par>
                                <p:cTn id="99" presetID="14" presetClass="entr" presetSubtype="10" fill="hold" grpId="0" nodeType="after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randombar(horizontal)">
                                      <p:cBhvr>
                                        <p:cTn id="101" dur="500"/>
                                        <p:tgtEl>
                                          <p:spTgt spid="116"/>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17"/>
                                        </p:tgtEl>
                                        <p:attrNameLst>
                                          <p:attrName>style.visibility</p:attrName>
                                        </p:attrNameLst>
                                      </p:cBhvr>
                                      <p:to>
                                        <p:strVal val="visible"/>
                                      </p:to>
                                    </p:set>
                                    <p:animEffect transition="in" filter="randombar(horizontal)">
                                      <p:cBhvr>
                                        <p:cTn id="10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110" grpId="0" animBg="1"/>
      <p:bldP spid="111" grpId="0" animBg="1"/>
      <p:bldP spid="112" grpId="0" animBg="1"/>
      <p:bldP spid="112" grpId="1" animBg="1"/>
      <p:bldP spid="113" grpId="0" animBg="1"/>
      <p:bldP spid="113" grpId="1" animBg="1"/>
      <p:bldP spid="114" grpId="0" animBg="1"/>
      <p:bldP spid="114" grpId="1" animBg="1"/>
      <p:bldP spid="115" grpId="0" animBg="1"/>
      <p:bldP spid="115" grpId="1" animBg="1"/>
      <p:bldP spid="116" grpId="0"/>
      <p:bldP spid="117" grpId="0"/>
      <p:bldP spid="118" grpId="0"/>
      <p:bldP spid="119" grpId="0"/>
      <p:bldP spid="120" grpId="0"/>
      <p:bldP spid="121" grpId="0"/>
      <p:bldP spid="122" grpId="0"/>
      <p:bldP spid="1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6927"/>
          <p:cNvSpPr/>
          <p:nvPr/>
        </p:nvSpPr>
        <p:spPr>
          <a:xfrm>
            <a:off x="3667848" y="4534857"/>
            <a:ext cx="987992" cy="0"/>
          </a:xfrm>
          <a:prstGeom prst="line">
            <a:avLst/>
          </a:prstGeom>
          <a:ln w="6350">
            <a:solidFill>
              <a:schemeClr val="tx2"/>
            </a:solidFill>
            <a:prstDash val="dash"/>
            <a:miter lim="400000"/>
            <a:headEnd type="triangle"/>
          </a:ln>
        </p:spPr>
        <p:txBody>
          <a:bodyPr lIns="0" tIns="0" rIns="0" bIns="0"/>
          <a:lstStyle/>
          <a:p>
            <a:pPr defTabSz="576044">
              <a:defRPr sz="1200">
                <a:uFillTx/>
                <a:latin typeface="Helvetica"/>
                <a:ea typeface="Helvetica"/>
                <a:cs typeface="Helvetica"/>
                <a:sym typeface="Helvetica"/>
              </a:defRPr>
            </a:pPr>
            <a:endParaRPr sz="160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15" name="Shape 6929"/>
          <p:cNvSpPr/>
          <p:nvPr/>
        </p:nvSpPr>
        <p:spPr>
          <a:xfrm flipH="1">
            <a:off x="7582545" y="4534862"/>
            <a:ext cx="968183" cy="1"/>
          </a:xfrm>
          <a:prstGeom prst="line">
            <a:avLst/>
          </a:prstGeom>
          <a:ln w="6350">
            <a:solidFill>
              <a:schemeClr val="bg2"/>
            </a:solidFill>
            <a:prstDash val="dash"/>
            <a:miter lim="400000"/>
            <a:headEnd type="triangle"/>
          </a:ln>
        </p:spPr>
        <p:txBody>
          <a:bodyPr lIns="0" tIns="0" rIns="0" bIns="0"/>
          <a:lstStyle/>
          <a:p>
            <a:pPr defTabSz="576044">
              <a:defRPr sz="1200">
                <a:uFillTx/>
                <a:latin typeface="Helvetica"/>
                <a:ea typeface="Helvetica"/>
                <a:cs typeface="Helvetica"/>
                <a:sym typeface="Helvetica"/>
              </a:defRPr>
            </a:pPr>
            <a:endParaRPr sz="160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86" name="Shape 6914"/>
          <p:cNvSpPr/>
          <p:nvPr/>
        </p:nvSpPr>
        <p:spPr>
          <a:xfrm>
            <a:off x="4263817" y="1844934"/>
            <a:ext cx="1940279" cy="1763365"/>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78"/>
                  <a:pt x="5249" y="19156"/>
                  <a:pt x="6639" y="19156"/>
                </a:cubicBezTo>
                <a:cubicBezTo>
                  <a:pt x="8030" y="19156"/>
                  <a:pt x="9219" y="2017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solidFill>
            <a:schemeClr val="accent5"/>
          </a:solidFill>
          <a:ln w="50800">
            <a:noFill/>
            <a:round/>
          </a:ln>
          <a:effectLst/>
        </p:spPr>
        <p:txBody>
          <a:bodyPr lIns="0" tIns="0" rIns="0" bIns="0"/>
          <a:lstStyle/>
          <a:p>
            <a:pPr defTabSz="576044">
              <a:defRPr sz="1200">
                <a:uFillTx/>
                <a:latin typeface="Helvetica"/>
                <a:ea typeface="Helvetica"/>
                <a:cs typeface="Helvetica"/>
                <a:sym typeface="Helvetica"/>
              </a:defRPr>
            </a:pPr>
            <a:endParaRPr sz="160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87" name="Shape 6915"/>
          <p:cNvSpPr/>
          <p:nvPr/>
        </p:nvSpPr>
        <p:spPr>
          <a:xfrm>
            <a:off x="6159640" y="1844931"/>
            <a:ext cx="1759429" cy="1956803"/>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solidFill>
            <a:schemeClr val="accent2"/>
          </a:solidFill>
          <a:ln w="50800">
            <a:noFill/>
            <a:round/>
          </a:ln>
          <a:effectLst/>
        </p:spPr>
        <p:txBody>
          <a:bodyPr lIns="0" tIns="0" rIns="0" bIns="0"/>
          <a:lstStyle/>
          <a:p>
            <a:pPr defTabSz="576044">
              <a:defRPr sz="1200">
                <a:uFillTx/>
                <a:latin typeface="Helvetica"/>
                <a:ea typeface="Helvetica"/>
                <a:cs typeface="Helvetica"/>
                <a:sym typeface="Helvetica"/>
              </a:defRPr>
            </a:pPr>
            <a:endParaRPr sz="160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88" name="Shape 6916"/>
          <p:cNvSpPr/>
          <p:nvPr/>
        </p:nvSpPr>
        <p:spPr>
          <a:xfrm>
            <a:off x="4263817" y="3546484"/>
            <a:ext cx="1746811" cy="1941384"/>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solidFill>
            <a:schemeClr val="accent4"/>
          </a:solidFill>
          <a:ln w="50800">
            <a:noFill/>
            <a:round/>
          </a:ln>
          <a:effectLst/>
        </p:spPr>
        <p:txBody>
          <a:bodyPr lIns="0" tIns="0" rIns="0" bIns="0"/>
          <a:lstStyle/>
          <a:p>
            <a:pPr defTabSz="576044">
              <a:defRPr sz="1200">
                <a:uFillTx/>
                <a:latin typeface="Helvetica"/>
                <a:ea typeface="Helvetica"/>
                <a:cs typeface="Helvetica"/>
                <a:sym typeface="Helvetica"/>
              </a:defRPr>
            </a:pPr>
            <a:endParaRPr sz="160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89" name="Shape 6917"/>
          <p:cNvSpPr/>
          <p:nvPr/>
        </p:nvSpPr>
        <p:spPr>
          <a:xfrm>
            <a:off x="5967307" y="3736531"/>
            <a:ext cx="1952896" cy="1750751"/>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solidFill>
            <a:schemeClr val="accent3"/>
          </a:solidFill>
          <a:ln w="50800">
            <a:noFill/>
            <a:round/>
          </a:ln>
          <a:effectLst/>
        </p:spPr>
        <p:txBody>
          <a:bodyPr lIns="0" tIns="0" rIns="0" bIns="0"/>
          <a:lstStyle/>
          <a:p>
            <a:pPr defTabSz="576044">
              <a:defRPr sz="1200">
                <a:uFillTx/>
                <a:latin typeface="Helvetica"/>
                <a:ea typeface="Helvetica"/>
                <a:cs typeface="Helvetica"/>
                <a:sym typeface="Helvetica"/>
              </a:defRPr>
            </a:pPr>
            <a:endParaRPr sz="160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90" name="Shape 6926"/>
          <p:cNvSpPr/>
          <p:nvPr/>
        </p:nvSpPr>
        <p:spPr>
          <a:xfrm>
            <a:off x="3667851" y="2253685"/>
            <a:ext cx="1276023" cy="5948"/>
          </a:xfrm>
          <a:prstGeom prst="line">
            <a:avLst/>
          </a:prstGeom>
          <a:ln w="6350">
            <a:solidFill>
              <a:schemeClr val="bg2"/>
            </a:solidFill>
            <a:prstDash val="dash"/>
            <a:miter lim="400000"/>
            <a:headEnd type="triangle"/>
          </a:ln>
        </p:spPr>
        <p:txBody>
          <a:bodyPr lIns="0" tIns="0" rIns="0" bIns="0"/>
          <a:lstStyle/>
          <a:p>
            <a:pPr defTabSz="576044">
              <a:defRPr sz="1200">
                <a:uFillTx/>
                <a:latin typeface="Helvetica"/>
                <a:ea typeface="Helvetica"/>
                <a:cs typeface="Helvetica"/>
                <a:sym typeface="Helvetica"/>
              </a:defRPr>
            </a:pPr>
            <a:endParaRPr sz="160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14" name="Shape 6928"/>
          <p:cNvSpPr/>
          <p:nvPr/>
        </p:nvSpPr>
        <p:spPr>
          <a:xfrm flipH="1">
            <a:off x="7378507" y="2253716"/>
            <a:ext cx="1172220" cy="1"/>
          </a:xfrm>
          <a:prstGeom prst="line">
            <a:avLst/>
          </a:prstGeom>
          <a:ln w="6350">
            <a:solidFill>
              <a:schemeClr val="bg2"/>
            </a:solidFill>
            <a:prstDash val="dash"/>
            <a:miter lim="400000"/>
            <a:headEnd type="triangle"/>
          </a:ln>
        </p:spPr>
        <p:txBody>
          <a:bodyPr lIns="0" tIns="0" rIns="0" bIns="0"/>
          <a:lstStyle/>
          <a:p>
            <a:pPr defTabSz="576044">
              <a:defRPr sz="1200">
                <a:uFillTx/>
                <a:latin typeface="Helvetica"/>
                <a:ea typeface="Helvetica"/>
                <a:cs typeface="Helvetica"/>
                <a:sym typeface="Helvetica"/>
              </a:defRPr>
            </a:pPr>
            <a:endParaRPr sz="160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16" name="Freeform 41"/>
          <p:cNvSpPr>
            <a:spLocks noEditPoints="1"/>
          </p:cNvSpPr>
          <p:nvPr/>
        </p:nvSpPr>
        <p:spPr bwMode="auto">
          <a:xfrm>
            <a:off x="5615948" y="3183614"/>
            <a:ext cx="960107" cy="873373"/>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accent1"/>
          </a:solidFill>
          <a:ln w="9525">
            <a:noFill/>
            <a:round/>
            <a:headEnd/>
            <a:tailEnd/>
          </a:ln>
        </p:spPr>
        <p:txBody>
          <a:bodyPr lIns="121917" tIns="60959" rIns="121917" bIns="60959"/>
          <a:lstStyle/>
          <a:p>
            <a:pPr>
              <a:defRPr/>
            </a:pPr>
            <a:endParaRPr lang="en-US" sz="2400" kern="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17" name="Content Placeholder 2"/>
          <p:cNvSpPr txBox="1">
            <a:spLocks/>
          </p:cNvSpPr>
          <p:nvPr/>
        </p:nvSpPr>
        <p:spPr>
          <a:xfrm>
            <a:off x="1003747" y="1796819"/>
            <a:ext cx="2633840" cy="1627544"/>
          </a:xfrm>
          <a:prstGeom prst="rect">
            <a:avLst/>
          </a:prstGeom>
        </p:spPr>
        <p:txBody>
          <a:bodyPr vert="horz" lIns="121917" tIns="60959" rIns="121917" bIns="6095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b="1" dirty="0">
                <a:solidFill>
                  <a:schemeClr val="accent5"/>
                </a:solidFill>
                <a:latin typeface="微软雅黑" panose="020B0503020204020204" pitchFamily="34" charset="-122"/>
                <a:ea typeface="微软雅黑" panose="020B0503020204020204" pitchFamily="34" charset="-122"/>
                <a:cs typeface="Arial" panose="020B0604020202020204" pitchFamily="34" charset="0"/>
              </a:rPr>
              <a:t>填加标题</a:t>
            </a:r>
            <a:endParaRPr lang="id-ID" sz="2400" b="1" dirty="0">
              <a:solidFill>
                <a:schemeClr val="accent5"/>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pPr>
            <a:r>
              <a:rPr lang="zh-CN" altLang="en-US" sz="1467" dirty="0">
                <a:solidFill>
                  <a:schemeClr val="bg2"/>
                </a:solidFill>
                <a:latin typeface="微软雅黑" pitchFamily="34" charset="-122"/>
                <a:ea typeface="微软雅黑" panose="020B0503020204020204" pitchFamily="34" charset="-122"/>
              </a:rPr>
              <a:t>单击添加文本单击添加文本单击添加文本单击添加文本单击添加文本单击添加文本</a:t>
            </a:r>
            <a:endParaRPr lang="en-US" altLang="zh-CN" sz="1467" dirty="0">
              <a:solidFill>
                <a:schemeClr val="bg2"/>
              </a:solidFill>
              <a:latin typeface="微软雅黑" pitchFamily="34" charset="-122"/>
              <a:ea typeface="微软雅黑" panose="020B0503020204020204" pitchFamily="34" charset="-122"/>
            </a:endParaRPr>
          </a:p>
        </p:txBody>
      </p:sp>
      <p:sp>
        <p:nvSpPr>
          <p:cNvPr id="118" name="Content Placeholder 2"/>
          <p:cNvSpPr txBox="1">
            <a:spLocks/>
          </p:cNvSpPr>
          <p:nvPr/>
        </p:nvSpPr>
        <p:spPr>
          <a:xfrm>
            <a:off x="962195" y="4105712"/>
            <a:ext cx="2633840" cy="1627544"/>
          </a:xfrm>
          <a:prstGeom prst="rect">
            <a:avLst/>
          </a:prstGeom>
        </p:spPr>
        <p:txBody>
          <a:bodyPr vert="horz" lIns="121917" tIns="60959" rIns="121917" bIns="6095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b="1" dirty="0">
                <a:solidFill>
                  <a:schemeClr val="accent4"/>
                </a:solidFill>
                <a:latin typeface="微软雅黑" panose="020B0503020204020204" pitchFamily="34" charset="-122"/>
                <a:ea typeface="微软雅黑" panose="020B0503020204020204" pitchFamily="34" charset="-122"/>
                <a:cs typeface="Arial" panose="020B0604020202020204" pitchFamily="34" charset="0"/>
              </a:rPr>
              <a:t>填加标题</a:t>
            </a:r>
            <a:endParaRPr lang="en-US" altLang="zh-CN" sz="2400" b="1" dirty="0">
              <a:solidFill>
                <a:schemeClr val="accent4"/>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pPr>
            <a:r>
              <a:rPr lang="zh-CN" altLang="en-US" sz="1467" dirty="0">
                <a:solidFill>
                  <a:schemeClr val="bg2"/>
                </a:solidFill>
                <a:latin typeface="微软雅黑" pitchFamily="34" charset="-122"/>
                <a:ea typeface="微软雅黑" panose="020B0503020204020204" pitchFamily="34" charset="-122"/>
              </a:rPr>
              <a:t>单击添加文本单击添加文本单击添加文本单击添加文本单击添加文本单击添加文本</a:t>
            </a:r>
            <a:endParaRPr lang="en-US" altLang="zh-CN" sz="1467" dirty="0">
              <a:solidFill>
                <a:schemeClr val="bg2"/>
              </a:solidFill>
              <a:latin typeface="微软雅黑" pitchFamily="34" charset="-122"/>
              <a:ea typeface="微软雅黑" panose="020B0503020204020204" pitchFamily="34" charset="-122"/>
            </a:endParaRPr>
          </a:p>
        </p:txBody>
      </p:sp>
      <p:sp>
        <p:nvSpPr>
          <p:cNvPr id="119" name="Content Placeholder 2"/>
          <p:cNvSpPr txBox="1">
            <a:spLocks/>
          </p:cNvSpPr>
          <p:nvPr/>
        </p:nvSpPr>
        <p:spPr>
          <a:xfrm>
            <a:off x="8646736" y="1810917"/>
            <a:ext cx="2633840" cy="1627544"/>
          </a:xfrm>
          <a:prstGeom prst="rect">
            <a:avLst/>
          </a:prstGeom>
        </p:spPr>
        <p:txBody>
          <a:bodyPr vert="horz" lIns="121917" tIns="60959" rIns="121917" bIns="6095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填加标题</a:t>
            </a:r>
            <a:endParaRPr lang="id-ID" sz="24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120000"/>
              </a:lnSpc>
            </a:pPr>
            <a:r>
              <a:rPr lang="zh-CN" altLang="en-US" sz="1467" dirty="0">
                <a:solidFill>
                  <a:schemeClr val="bg2"/>
                </a:solidFill>
                <a:latin typeface="微软雅黑" pitchFamily="34" charset="-122"/>
                <a:ea typeface="微软雅黑" panose="020B0503020204020204" pitchFamily="34" charset="-122"/>
              </a:rPr>
              <a:t>单击添加文本单击添加文本单击添加文本单击添加文本单击添加文本单击添加文本</a:t>
            </a:r>
            <a:endParaRPr lang="en-US" altLang="zh-CN" sz="1467" dirty="0">
              <a:solidFill>
                <a:schemeClr val="bg2"/>
              </a:solidFill>
              <a:latin typeface="微软雅黑" pitchFamily="34" charset="-122"/>
              <a:ea typeface="微软雅黑" panose="020B0503020204020204" pitchFamily="34" charset="-122"/>
            </a:endParaRPr>
          </a:p>
        </p:txBody>
      </p:sp>
      <p:sp>
        <p:nvSpPr>
          <p:cNvPr id="120" name="Content Placeholder 2"/>
          <p:cNvSpPr txBox="1">
            <a:spLocks/>
          </p:cNvSpPr>
          <p:nvPr/>
        </p:nvSpPr>
        <p:spPr>
          <a:xfrm>
            <a:off x="8646736" y="4101883"/>
            <a:ext cx="2633840" cy="1627544"/>
          </a:xfrm>
          <a:prstGeom prst="rect">
            <a:avLst/>
          </a:prstGeom>
        </p:spPr>
        <p:txBody>
          <a:bodyPr vert="horz" lIns="121917" tIns="60959" rIns="121917" bIns="6095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b="1"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填加标题</a:t>
            </a:r>
            <a:endParaRPr lang="en-US" altLang="zh-CN" sz="2400" b="1" dirty="0">
              <a:solidFill>
                <a:schemeClr val="accent3"/>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120000"/>
              </a:lnSpc>
            </a:pPr>
            <a:r>
              <a:rPr lang="zh-CN" altLang="en-US" sz="1467" dirty="0">
                <a:solidFill>
                  <a:schemeClr val="bg2"/>
                </a:solidFill>
                <a:latin typeface="微软雅黑" pitchFamily="34" charset="-122"/>
                <a:ea typeface="微软雅黑" panose="020B0503020204020204" pitchFamily="34" charset="-122"/>
              </a:rPr>
              <a:t>单击添加文本单击添加文本单击添加文本单击添加文本单击添加文本单击添加文本</a:t>
            </a:r>
            <a:endParaRPr lang="en-US" altLang="zh-CN" sz="1467" dirty="0">
              <a:solidFill>
                <a:schemeClr val="bg2"/>
              </a:solidFill>
              <a:latin typeface="微软雅黑" pitchFamily="34" charset="-122"/>
              <a:ea typeface="微软雅黑" panose="020B0503020204020204" pitchFamily="34" charset="-122"/>
            </a:endParaRPr>
          </a:p>
        </p:txBody>
      </p:sp>
      <p:sp>
        <p:nvSpPr>
          <p:cNvPr id="15" name="文本框 14"/>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1936249884"/>
      </p:ext>
    </p:extLst>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000"/>
                                        <p:tgtEl>
                                          <p:spTgt spid="116"/>
                                        </p:tgtEl>
                                      </p:cBhvr>
                                    </p:animEffect>
                                    <p:anim calcmode="lin" valueType="num">
                                      <p:cBhvr>
                                        <p:cTn id="8" dur="2000" fill="hold"/>
                                        <p:tgtEl>
                                          <p:spTgt spid="116"/>
                                        </p:tgtEl>
                                        <p:attrNameLst>
                                          <p:attrName>ppt_w</p:attrName>
                                        </p:attrNameLst>
                                      </p:cBhvr>
                                      <p:tavLst>
                                        <p:tav tm="0" fmla="#ppt_w*sin(2.5*pi*$)">
                                          <p:val>
                                            <p:fltVal val="0"/>
                                          </p:val>
                                        </p:tav>
                                        <p:tav tm="100000">
                                          <p:val>
                                            <p:fltVal val="1"/>
                                          </p:val>
                                        </p:tav>
                                      </p:tavLst>
                                    </p:anim>
                                    <p:anim calcmode="lin" valueType="num">
                                      <p:cBhvr>
                                        <p:cTn id="9" dur="2000" fill="hold"/>
                                        <p:tgtEl>
                                          <p:spTgt spid="116"/>
                                        </p:tgtEl>
                                        <p:attrNameLst>
                                          <p:attrName>ppt_h</p:attrName>
                                        </p:attrNameLst>
                                      </p:cBhvr>
                                      <p:tavLst>
                                        <p:tav tm="0">
                                          <p:val>
                                            <p:strVal val="#ppt_h"/>
                                          </p:val>
                                        </p:tav>
                                        <p:tav tm="100000">
                                          <p:val>
                                            <p:strVal val="#ppt_h"/>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left)">
                                      <p:cBhvr>
                                        <p:cTn id="12" dur="500"/>
                                        <p:tgtEl>
                                          <p:spTgt spid="86"/>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87"/>
                                        </p:tgtEl>
                                        <p:attrNameLst>
                                          <p:attrName>style.visibility</p:attrName>
                                        </p:attrNameLst>
                                      </p:cBhvr>
                                      <p:to>
                                        <p:strVal val="visible"/>
                                      </p:to>
                                    </p:set>
                                    <p:animEffect transition="in" filter="wipe(up)">
                                      <p:cBhvr>
                                        <p:cTn id="15" dur="500"/>
                                        <p:tgtEl>
                                          <p:spTgt spid="87"/>
                                        </p:tgtEl>
                                      </p:cBhvr>
                                    </p:animEffect>
                                  </p:childTnLst>
                                </p:cTn>
                              </p:par>
                              <p:par>
                                <p:cTn id="16" presetID="22" presetClass="entr" presetSubtype="2" fill="hold" grpId="0" nodeType="withEffect">
                                  <p:stCondLst>
                                    <p:cond delay="1000"/>
                                  </p:stCondLst>
                                  <p:childTnLst>
                                    <p:set>
                                      <p:cBhvr>
                                        <p:cTn id="17" dur="1" fill="hold">
                                          <p:stCondLst>
                                            <p:cond delay="0"/>
                                          </p:stCondLst>
                                        </p:cTn>
                                        <p:tgtEl>
                                          <p:spTgt spid="89"/>
                                        </p:tgtEl>
                                        <p:attrNameLst>
                                          <p:attrName>style.visibility</p:attrName>
                                        </p:attrNameLst>
                                      </p:cBhvr>
                                      <p:to>
                                        <p:strVal val="visible"/>
                                      </p:to>
                                    </p:set>
                                    <p:animEffect transition="in" filter="wipe(right)">
                                      <p:cBhvr>
                                        <p:cTn id="18" dur="500"/>
                                        <p:tgtEl>
                                          <p:spTgt spid="89"/>
                                        </p:tgtEl>
                                      </p:cBhvr>
                                    </p:animEffect>
                                  </p:childTnLst>
                                </p:cTn>
                              </p:par>
                              <p:par>
                                <p:cTn id="19" presetID="22" presetClass="entr" presetSubtype="4" fill="hold" grpId="0" nodeType="withEffect">
                                  <p:stCondLst>
                                    <p:cond delay="1500"/>
                                  </p:stCondLst>
                                  <p:childTnLst>
                                    <p:set>
                                      <p:cBhvr>
                                        <p:cTn id="20" dur="1" fill="hold">
                                          <p:stCondLst>
                                            <p:cond delay="0"/>
                                          </p:stCondLst>
                                        </p:cTn>
                                        <p:tgtEl>
                                          <p:spTgt spid="88"/>
                                        </p:tgtEl>
                                        <p:attrNameLst>
                                          <p:attrName>style.visibility</p:attrName>
                                        </p:attrNameLst>
                                      </p:cBhvr>
                                      <p:to>
                                        <p:strVal val="visible"/>
                                      </p:to>
                                    </p:set>
                                    <p:animEffect transition="in" filter="wipe(down)">
                                      <p:cBhvr>
                                        <p:cTn id="21" dur="500"/>
                                        <p:tgtEl>
                                          <p:spTgt spid="88"/>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wipe(right)">
                                      <p:cBhvr>
                                        <p:cTn id="25" dur="500"/>
                                        <p:tgtEl>
                                          <p:spTgt spid="90"/>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wipe(right)">
                                      <p:cBhvr>
                                        <p:cTn id="28" dur="500"/>
                                        <p:tgtEl>
                                          <p:spTgt spid="9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wipe(left)">
                                      <p:cBhvr>
                                        <p:cTn id="31" dur="500"/>
                                        <p:tgtEl>
                                          <p:spTgt spid="11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wipe(left)">
                                      <p:cBhvr>
                                        <p:cTn id="34" dur="500"/>
                                        <p:tgtEl>
                                          <p:spTgt spid="115"/>
                                        </p:tgtEl>
                                      </p:cBhvr>
                                    </p:animEffect>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117"/>
                                        </p:tgtEl>
                                        <p:attrNameLst>
                                          <p:attrName>style.visibility</p:attrName>
                                        </p:attrNameLst>
                                      </p:cBhvr>
                                      <p:to>
                                        <p:strVal val="visible"/>
                                      </p:to>
                                    </p:set>
                                    <p:animEffect transition="in" filter="fade">
                                      <p:cBhvr>
                                        <p:cTn id="38" dur="1000"/>
                                        <p:tgtEl>
                                          <p:spTgt spid="117"/>
                                        </p:tgtEl>
                                      </p:cBhvr>
                                    </p:animEffect>
                                    <p:anim calcmode="lin" valueType="num">
                                      <p:cBhvr>
                                        <p:cTn id="39" dur="1000" fill="hold"/>
                                        <p:tgtEl>
                                          <p:spTgt spid="117"/>
                                        </p:tgtEl>
                                        <p:attrNameLst>
                                          <p:attrName>ppt_x</p:attrName>
                                        </p:attrNameLst>
                                      </p:cBhvr>
                                      <p:tavLst>
                                        <p:tav tm="0">
                                          <p:val>
                                            <p:strVal val="#ppt_x"/>
                                          </p:val>
                                        </p:tav>
                                        <p:tav tm="100000">
                                          <p:val>
                                            <p:strVal val="#ppt_x"/>
                                          </p:val>
                                        </p:tav>
                                      </p:tavLst>
                                    </p:anim>
                                    <p:anim calcmode="lin" valueType="num">
                                      <p:cBhvr>
                                        <p:cTn id="40" dur="1000" fill="hold"/>
                                        <p:tgtEl>
                                          <p:spTgt spid="117"/>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42"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animEffect transition="in" filter="fade">
                                      <p:cBhvr>
                                        <p:cTn id="44" dur="1000"/>
                                        <p:tgtEl>
                                          <p:spTgt spid="118"/>
                                        </p:tgtEl>
                                      </p:cBhvr>
                                    </p:animEffect>
                                    <p:anim calcmode="lin" valueType="num">
                                      <p:cBhvr>
                                        <p:cTn id="45" dur="1000" fill="hold"/>
                                        <p:tgtEl>
                                          <p:spTgt spid="118"/>
                                        </p:tgtEl>
                                        <p:attrNameLst>
                                          <p:attrName>ppt_x</p:attrName>
                                        </p:attrNameLst>
                                      </p:cBhvr>
                                      <p:tavLst>
                                        <p:tav tm="0">
                                          <p:val>
                                            <p:strVal val="#ppt_x"/>
                                          </p:val>
                                        </p:tav>
                                        <p:tav tm="100000">
                                          <p:val>
                                            <p:strVal val="#ppt_x"/>
                                          </p:val>
                                        </p:tav>
                                      </p:tavLst>
                                    </p:anim>
                                    <p:anim calcmode="lin" valueType="num">
                                      <p:cBhvr>
                                        <p:cTn id="46" dur="1000" fill="hold"/>
                                        <p:tgtEl>
                                          <p:spTgt spid="118"/>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1000"/>
                                        <p:tgtEl>
                                          <p:spTgt spid="119"/>
                                        </p:tgtEl>
                                      </p:cBhvr>
                                    </p:animEffect>
                                    <p:anim calcmode="lin" valueType="num">
                                      <p:cBhvr>
                                        <p:cTn id="51" dur="1000" fill="hold"/>
                                        <p:tgtEl>
                                          <p:spTgt spid="119"/>
                                        </p:tgtEl>
                                        <p:attrNameLst>
                                          <p:attrName>ppt_x</p:attrName>
                                        </p:attrNameLst>
                                      </p:cBhvr>
                                      <p:tavLst>
                                        <p:tav tm="0">
                                          <p:val>
                                            <p:strVal val="#ppt_x"/>
                                          </p:val>
                                        </p:tav>
                                        <p:tav tm="100000">
                                          <p:val>
                                            <p:strVal val="#ppt_x"/>
                                          </p:val>
                                        </p:tav>
                                      </p:tavLst>
                                    </p:anim>
                                    <p:anim calcmode="lin" valueType="num">
                                      <p:cBhvr>
                                        <p:cTn id="52" dur="1000" fill="hold"/>
                                        <p:tgtEl>
                                          <p:spTgt spid="119"/>
                                        </p:tgtEl>
                                        <p:attrNameLst>
                                          <p:attrName>ppt_y</p:attrName>
                                        </p:attrNameLst>
                                      </p:cBhvr>
                                      <p:tavLst>
                                        <p:tav tm="0">
                                          <p:val>
                                            <p:strVal val="#ppt_y+.1"/>
                                          </p:val>
                                        </p:tav>
                                        <p:tav tm="100000">
                                          <p:val>
                                            <p:strVal val="#ppt_y"/>
                                          </p:val>
                                        </p:tav>
                                      </p:tavLst>
                                    </p:anim>
                                  </p:childTnLst>
                                </p:cTn>
                              </p:par>
                            </p:childTnLst>
                          </p:cTn>
                        </p:par>
                        <p:par>
                          <p:cTn id="53" fill="hold">
                            <p:stCondLst>
                              <p:cond delay="5500"/>
                            </p:stCondLst>
                            <p:childTnLst>
                              <p:par>
                                <p:cTn id="54" presetID="42" presetClass="entr" presetSubtype="0" fill="hold" grpId="0" nodeType="afterEffect">
                                  <p:stCondLst>
                                    <p:cond delay="0"/>
                                  </p:stCondLst>
                                  <p:childTnLst>
                                    <p:set>
                                      <p:cBhvr>
                                        <p:cTn id="55" dur="1" fill="hold">
                                          <p:stCondLst>
                                            <p:cond delay="0"/>
                                          </p:stCondLst>
                                        </p:cTn>
                                        <p:tgtEl>
                                          <p:spTgt spid="120"/>
                                        </p:tgtEl>
                                        <p:attrNameLst>
                                          <p:attrName>style.visibility</p:attrName>
                                        </p:attrNameLst>
                                      </p:cBhvr>
                                      <p:to>
                                        <p:strVal val="visible"/>
                                      </p:to>
                                    </p:set>
                                    <p:animEffect transition="in" filter="fade">
                                      <p:cBhvr>
                                        <p:cTn id="56" dur="1000"/>
                                        <p:tgtEl>
                                          <p:spTgt spid="120"/>
                                        </p:tgtEl>
                                      </p:cBhvr>
                                    </p:animEffect>
                                    <p:anim calcmode="lin" valueType="num">
                                      <p:cBhvr>
                                        <p:cTn id="57" dur="1000" fill="hold"/>
                                        <p:tgtEl>
                                          <p:spTgt spid="120"/>
                                        </p:tgtEl>
                                        <p:attrNameLst>
                                          <p:attrName>ppt_x</p:attrName>
                                        </p:attrNameLst>
                                      </p:cBhvr>
                                      <p:tavLst>
                                        <p:tav tm="0">
                                          <p:val>
                                            <p:strVal val="#ppt_x"/>
                                          </p:val>
                                        </p:tav>
                                        <p:tav tm="100000">
                                          <p:val>
                                            <p:strVal val="#ppt_x"/>
                                          </p:val>
                                        </p:tav>
                                      </p:tavLst>
                                    </p:anim>
                                    <p:anim calcmode="lin" valueType="num">
                                      <p:cBhvr>
                                        <p:cTn id="58"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15" grpId="0" animBg="1"/>
      <p:bldP spid="86" grpId="0" animBg="1"/>
      <p:bldP spid="87" grpId="0" animBg="1"/>
      <p:bldP spid="88" grpId="0" animBg="1"/>
      <p:bldP spid="89" grpId="0" animBg="1"/>
      <p:bldP spid="90" grpId="0" animBg="1"/>
      <p:bldP spid="114" grpId="0" animBg="1"/>
      <p:bldP spid="116" grpId="0" animBg="1"/>
      <p:bldP spid="117" grpId="0"/>
      <p:bldP spid="118" grpId="0"/>
      <p:bldP spid="119" grpId="0"/>
      <p:bldP spid="1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直接连接符 85"/>
          <p:cNvCxnSpPr/>
          <p:nvPr/>
        </p:nvCxnSpPr>
        <p:spPr>
          <a:xfrm rot="5400000">
            <a:off x="2636916" y="3756053"/>
            <a:ext cx="3570363" cy="0"/>
          </a:xfrm>
          <a:prstGeom prst="line">
            <a:avLst/>
          </a:prstGeom>
          <a:ln w="3175">
            <a:solidFill>
              <a:schemeClr val="accent2">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5400000">
            <a:off x="5977405" y="3756053"/>
            <a:ext cx="3570363" cy="0"/>
          </a:xfrm>
          <a:prstGeom prst="line">
            <a:avLst/>
          </a:prstGeom>
          <a:ln w="3175">
            <a:solidFill>
              <a:schemeClr val="accent2">
                <a:lumMod val="65000"/>
              </a:schemeClr>
            </a:solidFill>
          </a:ln>
        </p:spPr>
        <p:style>
          <a:lnRef idx="1">
            <a:schemeClr val="accent1"/>
          </a:lnRef>
          <a:fillRef idx="0">
            <a:schemeClr val="accent1"/>
          </a:fillRef>
          <a:effectRef idx="0">
            <a:schemeClr val="accent1"/>
          </a:effectRef>
          <a:fontRef idx="minor">
            <a:schemeClr val="tx1"/>
          </a:fontRef>
        </p:style>
      </p:cxnSp>
      <p:sp>
        <p:nvSpPr>
          <p:cNvPr id="88" name="11 Rectángulo"/>
          <p:cNvSpPr/>
          <p:nvPr/>
        </p:nvSpPr>
        <p:spPr>
          <a:xfrm>
            <a:off x="1384072" y="1970875"/>
            <a:ext cx="2634945" cy="1050453"/>
          </a:xfrm>
          <a:prstGeom prst="rect">
            <a:avLst/>
          </a:prstGeom>
          <a:solidFill>
            <a:schemeClr val="accent1"/>
          </a:solidFill>
          <a:ln w="63500">
            <a:noFill/>
          </a:ln>
          <a:effectLst/>
        </p:spPr>
        <p:style>
          <a:lnRef idx="3">
            <a:schemeClr val="lt1"/>
          </a:lnRef>
          <a:fillRef idx="1">
            <a:schemeClr val="accent4"/>
          </a:fillRef>
          <a:effectRef idx="1">
            <a:schemeClr val="accent4"/>
          </a:effectRef>
          <a:fontRef idx="minor">
            <a:schemeClr val="lt1"/>
          </a:fontRef>
        </p:style>
        <p:txBody>
          <a:bodyPr lIns="91427" tIns="45712" rIns="91427" bIns="45712"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0" algn="ctr" fontAlgn="base">
              <a:spcBef>
                <a:spcPct val="0"/>
              </a:spcBef>
              <a:spcAft>
                <a:spcPct val="0"/>
              </a:spcAft>
              <a:defRPr/>
            </a:pPr>
            <a:r>
              <a:rPr lang="zh-CN" altLang="en-US" sz="2400" b="1" kern="0" dirty="0">
                <a:solidFill>
                  <a:schemeClr val="bg1"/>
                </a:solidFill>
                <a:latin typeface="微软雅黑" panose="020B0503020204020204" pitchFamily="34" charset="-122"/>
                <a:ea typeface="微软雅黑" panose="020B0503020204020204" pitchFamily="34" charset="-122"/>
              </a:rPr>
              <a:t>添加标题</a:t>
            </a:r>
            <a:endParaRPr lang="en-US" altLang="zh-CN" sz="2400" b="1" kern="0" dirty="0">
              <a:solidFill>
                <a:schemeClr val="bg1"/>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9" name="组合 88"/>
          <p:cNvGrpSpPr/>
          <p:nvPr/>
        </p:nvGrpSpPr>
        <p:grpSpPr>
          <a:xfrm>
            <a:off x="1384075" y="3643320"/>
            <a:ext cx="2444685" cy="1471965"/>
            <a:chOff x="503238" y="2548492"/>
            <a:chExt cx="2191599" cy="1103975"/>
          </a:xfrm>
        </p:grpSpPr>
        <p:sp>
          <p:nvSpPr>
            <p:cNvPr id="90" name="矩形 89"/>
            <p:cNvSpPr/>
            <p:nvPr/>
          </p:nvSpPr>
          <p:spPr>
            <a:xfrm>
              <a:off x="503238" y="2548492"/>
              <a:ext cx="1148492" cy="315423"/>
            </a:xfrm>
            <a:prstGeom prst="rect">
              <a:avLst/>
            </a:prstGeom>
          </p:spPr>
          <p:txBody>
            <a:bodyPr wrap="none">
              <a:spAutoFit/>
            </a:bodyPr>
            <a:lstStyle/>
            <a:p>
              <a:pPr lvl="0" eaLnBrk="0" fontAlgn="base" hangingPunct="0">
                <a:spcBef>
                  <a:spcPct val="0"/>
                </a:spcBef>
                <a:spcAft>
                  <a:spcPct val="0"/>
                </a:spcAft>
                <a:defRPr/>
              </a:pPr>
              <a:r>
                <a:rPr lang="zh-CN" altLang="en-US" sz="2133" b="1" kern="0" dirty="0">
                  <a:solidFill>
                    <a:schemeClr val="accent1"/>
                  </a:solidFill>
                  <a:latin typeface="微软雅黑" panose="020B0503020204020204" pitchFamily="34" charset="-122"/>
                  <a:ea typeface="微软雅黑" panose="020B0503020204020204" pitchFamily="34" charset="-122"/>
                </a:rPr>
                <a:t>添加标题</a:t>
              </a:r>
              <a:endParaRPr lang="en-US" altLang="zh-CN" sz="2133" b="1" kern="0" dirty="0">
                <a:solidFill>
                  <a:schemeClr val="accent1"/>
                </a:solidFill>
                <a:latin typeface="微软雅黑" panose="020B0503020204020204" pitchFamily="34" charset="-122"/>
                <a:ea typeface="微软雅黑" panose="020B0503020204020204" pitchFamily="34" charset="-122"/>
              </a:endParaRPr>
            </a:p>
          </p:txBody>
        </p:sp>
        <p:sp>
          <p:nvSpPr>
            <p:cNvPr id="91" name="矩形 90"/>
            <p:cNvSpPr/>
            <p:nvPr/>
          </p:nvSpPr>
          <p:spPr>
            <a:xfrm>
              <a:off x="503238" y="2905916"/>
              <a:ext cx="2191599" cy="746551"/>
            </a:xfrm>
            <a:prstGeom prst="rect">
              <a:avLst/>
            </a:prstGeom>
          </p:spPr>
          <p:txBody>
            <a:bodyPr wrap="square">
              <a:spAutoFit/>
            </a:bodyPr>
            <a:lstStyle/>
            <a:p>
              <a:r>
                <a:rPr lang="zh-CN" altLang="en-US" sz="1467" dirty="0">
                  <a:solidFill>
                    <a:schemeClr val="bg2"/>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67" dirty="0">
                <a:solidFill>
                  <a:schemeClr val="bg2"/>
                </a:solidFill>
                <a:latin typeface="微软雅黑" panose="020B0503020204020204" pitchFamily="34" charset="-122"/>
                <a:ea typeface="微软雅黑" panose="020B0503020204020204" pitchFamily="34" charset="-122"/>
              </a:endParaRPr>
            </a:p>
          </p:txBody>
        </p:sp>
      </p:grpSp>
      <p:sp>
        <p:nvSpPr>
          <p:cNvPr id="114" name="42 Rectángulo"/>
          <p:cNvSpPr/>
          <p:nvPr/>
        </p:nvSpPr>
        <p:spPr>
          <a:xfrm>
            <a:off x="4750621" y="1970875"/>
            <a:ext cx="2634947" cy="1050453"/>
          </a:xfrm>
          <a:prstGeom prst="rect">
            <a:avLst/>
          </a:prstGeom>
          <a:solidFill>
            <a:schemeClr val="accent2"/>
          </a:solidFill>
          <a:ln w="63500">
            <a:noFill/>
          </a:ln>
          <a:effectLst/>
        </p:spPr>
        <p:style>
          <a:lnRef idx="3">
            <a:schemeClr val="lt1"/>
          </a:lnRef>
          <a:fillRef idx="1">
            <a:schemeClr val="accent4"/>
          </a:fillRef>
          <a:effectRef idx="1">
            <a:schemeClr val="accent4"/>
          </a:effectRef>
          <a:fontRef idx="minor">
            <a:schemeClr val="lt1"/>
          </a:fontRef>
        </p:style>
        <p:txBody>
          <a:bodyPr lIns="91427" tIns="45712" rIns="91427" bIns="45712" anchor="ctr"/>
          <a:lstStyle/>
          <a:p>
            <a:pPr lvl="0" algn="ctr" eaLnBrk="0" fontAlgn="base" hangingPunct="0">
              <a:spcBef>
                <a:spcPct val="0"/>
              </a:spcBef>
              <a:spcAft>
                <a:spcPct val="0"/>
              </a:spcAft>
              <a:defRPr/>
            </a:pPr>
            <a:r>
              <a:rPr lang="zh-CN" altLang="en-US" sz="2400" b="1" kern="0" dirty="0">
                <a:solidFill>
                  <a:schemeClr val="bg1"/>
                </a:solidFill>
                <a:latin typeface="微软雅黑" panose="020B0503020204020204" pitchFamily="34" charset="-122"/>
                <a:ea typeface="微软雅黑" panose="020B0503020204020204" pitchFamily="34" charset="-122"/>
              </a:rPr>
              <a:t>添加标题</a:t>
            </a:r>
            <a:endParaRPr lang="en-US" altLang="zh-CN" sz="2400" b="1" kern="0" dirty="0">
              <a:solidFill>
                <a:schemeClr val="bg1"/>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15" name="组合 114"/>
          <p:cNvGrpSpPr/>
          <p:nvPr/>
        </p:nvGrpSpPr>
        <p:grpSpPr>
          <a:xfrm>
            <a:off x="4750624" y="3643323"/>
            <a:ext cx="2444685" cy="1471968"/>
            <a:chOff x="471218" y="2548491"/>
            <a:chExt cx="2191599" cy="1103977"/>
          </a:xfrm>
        </p:grpSpPr>
        <p:sp>
          <p:nvSpPr>
            <p:cNvPr id="116" name="矩形 115"/>
            <p:cNvSpPr/>
            <p:nvPr/>
          </p:nvSpPr>
          <p:spPr>
            <a:xfrm>
              <a:off x="471218" y="2548491"/>
              <a:ext cx="1148492" cy="315423"/>
            </a:xfrm>
            <a:prstGeom prst="rect">
              <a:avLst/>
            </a:prstGeom>
          </p:spPr>
          <p:txBody>
            <a:bodyPr wrap="none">
              <a:spAutoFit/>
            </a:bodyPr>
            <a:lstStyle/>
            <a:p>
              <a:pPr lvl="0" eaLnBrk="0" fontAlgn="base" hangingPunct="0">
                <a:spcBef>
                  <a:spcPct val="0"/>
                </a:spcBef>
                <a:spcAft>
                  <a:spcPct val="0"/>
                </a:spcAft>
                <a:defRPr/>
              </a:pPr>
              <a:r>
                <a:rPr lang="zh-CN" altLang="en-US" sz="2133" b="1" kern="0" dirty="0">
                  <a:solidFill>
                    <a:schemeClr val="accent2"/>
                  </a:solidFill>
                  <a:latin typeface="微软雅黑" panose="020B0503020204020204" pitchFamily="34" charset="-122"/>
                  <a:ea typeface="微软雅黑" panose="020B0503020204020204" pitchFamily="34" charset="-122"/>
                </a:rPr>
                <a:t>添加标题</a:t>
              </a:r>
              <a:endParaRPr lang="en-US" altLang="zh-CN" sz="2133" b="1" kern="0" dirty="0">
                <a:solidFill>
                  <a:schemeClr val="accent2"/>
                </a:solidFill>
                <a:latin typeface="微软雅黑" panose="020B0503020204020204" pitchFamily="34" charset="-122"/>
                <a:ea typeface="微软雅黑" panose="020B0503020204020204" pitchFamily="34" charset="-122"/>
              </a:endParaRPr>
            </a:p>
          </p:txBody>
        </p:sp>
        <p:sp>
          <p:nvSpPr>
            <p:cNvPr id="117" name="矩形 116"/>
            <p:cNvSpPr/>
            <p:nvPr/>
          </p:nvSpPr>
          <p:spPr>
            <a:xfrm>
              <a:off x="471218" y="2905916"/>
              <a:ext cx="2191599" cy="746552"/>
            </a:xfrm>
            <a:prstGeom prst="rect">
              <a:avLst/>
            </a:prstGeom>
          </p:spPr>
          <p:txBody>
            <a:bodyPr wrap="square">
              <a:spAutoFit/>
            </a:bodyPr>
            <a:lstStyle/>
            <a:p>
              <a:r>
                <a:rPr lang="zh-CN" altLang="en-US" sz="1467" dirty="0">
                  <a:solidFill>
                    <a:schemeClr val="bg2"/>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67" dirty="0">
                <a:solidFill>
                  <a:schemeClr val="bg2"/>
                </a:solidFill>
                <a:latin typeface="微软雅黑" panose="020B0503020204020204" pitchFamily="34" charset="-122"/>
                <a:ea typeface="微软雅黑" panose="020B0503020204020204" pitchFamily="34" charset="-122"/>
              </a:endParaRPr>
            </a:p>
          </p:txBody>
        </p:sp>
      </p:grpSp>
      <p:sp>
        <p:nvSpPr>
          <p:cNvPr id="118" name="51 Rectángulo"/>
          <p:cNvSpPr/>
          <p:nvPr/>
        </p:nvSpPr>
        <p:spPr>
          <a:xfrm>
            <a:off x="8102208" y="1970875"/>
            <a:ext cx="2636709" cy="1050452"/>
          </a:xfrm>
          <a:prstGeom prst="rect">
            <a:avLst/>
          </a:prstGeom>
          <a:solidFill>
            <a:schemeClr val="accent3"/>
          </a:solidFill>
          <a:ln w="63500">
            <a:noFill/>
          </a:ln>
          <a:effectLst/>
        </p:spPr>
        <p:style>
          <a:lnRef idx="3">
            <a:schemeClr val="lt1"/>
          </a:lnRef>
          <a:fillRef idx="1">
            <a:schemeClr val="accent4"/>
          </a:fillRef>
          <a:effectRef idx="1">
            <a:schemeClr val="accent4"/>
          </a:effectRef>
          <a:fontRef idx="minor">
            <a:schemeClr val="lt1"/>
          </a:fontRef>
        </p:style>
        <p:txBody>
          <a:bodyPr lIns="91427" tIns="45712" rIns="91427" bIns="45712" anchor="ctr"/>
          <a:lstStyle/>
          <a:p>
            <a:pPr lvl="0" algn="ctr" eaLnBrk="0" fontAlgn="base" hangingPunct="0">
              <a:spcBef>
                <a:spcPct val="0"/>
              </a:spcBef>
              <a:spcAft>
                <a:spcPct val="0"/>
              </a:spcAft>
              <a:defRPr/>
            </a:pPr>
            <a:r>
              <a:rPr lang="zh-CN" altLang="en-US" sz="2400" b="1" kern="0" dirty="0">
                <a:solidFill>
                  <a:schemeClr val="bg1"/>
                </a:solidFill>
                <a:latin typeface="微软雅黑" panose="020B0503020204020204" pitchFamily="34" charset="-122"/>
                <a:ea typeface="微软雅黑" panose="020B0503020204020204" pitchFamily="34" charset="-122"/>
              </a:rPr>
              <a:t>添加标题</a:t>
            </a:r>
            <a:endParaRPr lang="en-US" altLang="zh-CN" sz="2400" b="1" kern="0" dirty="0">
              <a:solidFill>
                <a:schemeClr val="bg1"/>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19" name="组合 118"/>
          <p:cNvGrpSpPr/>
          <p:nvPr/>
        </p:nvGrpSpPr>
        <p:grpSpPr>
          <a:xfrm>
            <a:off x="8102212" y="3643323"/>
            <a:ext cx="2444685" cy="1471968"/>
            <a:chOff x="467746" y="2548491"/>
            <a:chExt cx="2191599" cy="1103977"/>
          </a:xfrm>
        </p:grpSpPr>
        <p:sp>
          <p:nvSpPr>
            <p:cNvPr id="120" name="矩形 119"/>
            <p:cNvSpPr/>
            <p:nvPr/>
          </p:nvSpPr>
          <p:spPr>
            <a:xfrm>
              <a:off x="467746" y="2548491"/>
              <a:ext cx="1148492" cy="315423"/>
            </a:xfrm>
            <a:prstGeom prst="rect">
              <a:avLst/>
            </a:prstGeom>
          </p:spPr>
          <p:txBody>
            <a:bodyPr wrap="none">
              <a:spAutoFit/>
            </a:bodyPr>
            <a:lstStyle/>
            <a:p>
              <a:pPr lvl="0" eaLnBrk="0" fontAlgn="base" hangingPunct="0">
                <a:spcBef>
                  <a:spcPct val="0"/>
                </a:spcBef>
                <a:spcAft>
                  <a:spcPct val="0"/>
                </a:spcAft>
                <a:defRPr/>
              </a:pPr>
              <a:r>
                <a:rPr lang="zh-CN" altLang="en-US" sz="2133" b="1" kern="0" dirty="0">
                  <a:solidFill>
                    <a:schemeClr val="accent3"/>
                  </a:solidFill>
                  <a:latin typeface="微软雅黑" panose="020B0503020204020204" pitchFamily="34" charset="-122"/>
                  <a:ea typeface="微软雅黑" panose="020B0503020204020204" pitchFamily="34" charset="-122"/>
                </a:rPr>
                <a:t>添加标题</a:t>
              </a:r>
              <a:endParaRPr lang="en-US" altLang="zh-CN" sz="2133" b="1" kern="0" dirty="0">
                <a:solidFill>
                  <a:schemeClr val="accent3"/>
                </a:solidFill>
                <a:latin typeface="微软雅黑" panose="020B0503020204020204" pitchFamily="34" charset="-122"/>
                <a:ea typeface="微软雅黑" panose="020B0503020204020204" pitchFamily="34" charset="-122"/>
              </a:endParaRPr>
            </a:p>
          </p:txBody>
        </p:sp>
        <p:sp>
          <p:nvSpPr>
            <p:cNvPr id="122" name="矩形 121"/>
            <p:cNvSpPr/>
            <p:nvPr/>
          </p:nvSpPr>
          <p:spPr>
            <a:xfrm>
              <a:off x="467746" y="2905916"/>
              <a:ext cx="2191599" cy="746552"/>
            </a:xfrm>
            <a:prstGeom prst="rect">
              <a:avLst/>
            </a:prstGeom>
          </p:spPr>
          <p:txBody>
            <a:bodyPr wrap="square">
              <a:spAutoFit/>
            </a:bodyPr>
            <a:lstStyle/>
            <a:p>
              <a:r>
                <a:rPr lang="zh-CN" altLang="en-US" sz="1467" dirty="0">
                  <a:solidFill>
                    <a:schemeClr val="bg2"/>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67" dirty="0">
                <a:solidFill>
                  <a:schemeClr val="bg2"/>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986971" y="319314"/>
            <a:ext cx="4920343"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这里添加您的标题</a:t>
            </a:r>
          </a:p>
        </p:txBody>
      </p:sp>
    </p:spTree>
    <p:extLst>
      <p:ext uri="{BB962C8B-B14F-4D97-AF65-F5344CB8AC3E}">
        <p14:creationId xmlns:p14="http://schemas.microsoft.com/office/powerpoint/2010/main" val="1124986024"/>
      </p:ext>
    </p:extLst>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randombar(horizontal)">
                                      <p:cBhvr>
                                        <p:cTn id="7" dur="500"/>
                                        <p:tgtEl>
                                          <p:spTgt spid="8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wipe(up)">
                                      <p:cBhvr>
                                        <p:cTn id="16" dur="500"/>
                                        <p:tgtEl>
                                          <p:spTgt spid="86"/>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randombar(horizontal)">
                                      <p:cBhvr>
                                        <p:cTn id="20" dur="500"/>
                                        <p:tgtEl>
                                          <p:spTgt spid="114"/>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15"/>
                                        </p:tgtEl>
                                        <p:attrNameLst>
                                          <p:attrName>style.visibility</p:attrName>
                                        </p:attrNameLst>
                                      </p:cBhvr>
                                      <p:to>
                                        <p:strVal val="visible"/>
                                      </p:to>
                                    </p:set>
                                    <p:anim calcmode="lin" valueType="num">
                                      <p:cBhvr additive="base">
                                        <p:cTn id="24" dur="500" fill="hold"/>
                                        <p:tgtEl>
                                          <p:spTgt spid="115"/>
                                        </p:tgtEl>
                                        <p:attrNameLst>
                                          <p:attrName>ppt_x</p:attrName>
                                        </p:attrNameLst>
                                      </p:cBhvr>
                                      <p:tavLst>
                                        <p:tav tm="0">
                                          <p:val>
                                            <p:strVal val="#ppt_x"/>
                                          </p:val>
                                        </p:tav>
                                        <p:tav tm="100000">
                                          <p:val>
                                            <p:strVal val="#ppt_x"/>
                                          </p:val>
                                        </p:tav>
                                      </p:tavLst>
                                    </p:anim>
                                    <p:anim calcmode="lin" valueType="num">
                                      <p:cBhvr additive="base">
                                        <p:cTn id="25" dur="500" fill="hold"/>
                                        <p:tgtEl>
                                          <p:spTgt spid="115"/>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wipe(up)">
                                      <p:cBhvr>
                                        <p:cTn id="29" dur="500"/>
                                        <p:tgtEl>
                                          <p:spTgt spid="87"/>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randombar(horizontal)">
                                      <p:cBhvr>
                                        <p:cTn id="33" dur="500"/>
                                        <p:tgtEl>
                                          <p:spTgt spid="118"/>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119"/>
                                        </p:tgtEl>
                                        <p:attrNameLst>
                                          <p:attrName>style.visibility</p:attrName>
                                        </p:attrNameLst>
                                      </p:cBhvr>
                                      <p:to>
                                        <p:strVal val="visible"/>
                                      </p:to>
                                    </p:set>
                                    <p:anim calcmode="lin" valueType="num">
                                      <p:cBhvr additive="base">
                                        <p:cTn id="37" dur="500" fill="hold"/>
                                        <p:tgtEl>
                                          <p:spTgt spid="119"/>
                                        </p:tgtEl>
                                        <p:attrNameLst>
                                          <p:attrName>ppt_x</p:attrName>
                                        </p:attrNameLst>
                                      </p:cBhvr>
                                      <p:tavLst>
                                        <p:tav tm="0">
                                          <p:val>
                                            <p:strVal val="#ppt_x"/>
                                          </p:val>
                                        </p:tav>
                                        <p:tav tm="100000">
                                          <p:val>
                                            <p:strVal val="#ppt_x"/>
                                          </p:val>
                                        </p:tav>
                                      </p:tavLst>
                                    </p:anim>
                                    <p:anim calcmode="lin" valueType="num">
                                      <p:cBhvr additive="base">
                                        <p:cTn id="3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14" grpId="0" animBg="1"/>
      <p:bldP spid="1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899027" y="1917226"/>
            <a:ext cx="2117134" cy="2117134"/>
          </a:xfrm>
          <a:prstGeom prst="ellipse">
            <a:avLst/>
          </a:prstGeom>
          <a:solidFill>
            <a:schemeClr val="accent2"/>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8" name="标题 4"/>
          <p:cNvSpPr txBox="1">
            <a:spLocks/>
          </p:cNvSpPr>
          <p:nvPr/>
        </p:nvSpPr>
        <p:spPr>
          <a:xfrm>
            <a:off x="3360408" y="3273970"/>
            <a:ext cx="1295807" cy="802933"/>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99" b="1" dirty="0">
                <a:solidFill>
                  <a:schemeClr val="bg1"/>
                </a:solidFill>
                <a:latin typeface="微软雅黑" pitchFamily="34" charset="-122"/>
                <a:ea typeface="微软雅黑" pitchFamily="34" charset="-122"/>
              </a:rPr>
              <a:t>第二章</a:t>
            </a:r>
            <a:endParaRPr lang="zh-CN" altLang="en-US" sz="1100" b="1" dirty="0">
              <a:solidFill>
                <a:schemeClr val="bg1"/>
              </a:solidFill>
              <a:latin typeface="微软雅黑" pitchFamily="34" charset="-122"/>
              <a:ea typeface="微软雅黑" pitchFamily="34" charset="-122"/>
            </a:endParaRPr>
          </a:p>
          <a:p>
            <a:pPr algn="l"/>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3" name="标题 4"/>
          <p:cNvSpPr txBox="1">
            <a:spLocks/>
          </p:cNvSpPr>
          <p:nvPr/>
        </p:nvSpPr>
        <p:spPr>
          <a:xfrm>
            <a:off x="4728205" y="2388850"/>
            <a:ext cx="4432503" cy="57765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599" b="1" dirty="0">
                <a:solidFill>
                  <a:schemeClr val="accent2"/>
                </a:solidFill>
                <a:latin typeface="微软雅黑" panose="020B0503020204020204" pitchFamily="34" charset="-122"/>
                <a:ea typeface="微软雅黑" panose="020B0503020204020204" pitchFamily="34" charset="-122"/>
              </a:rPr>
              <a:t>    取得的经验成绩</a:t>
            </a:r>
            <a:endParaRPr lang="en-US" altLang="zh-CN" sz="1799" b="1" dirty="0">
              <a:solidFill>
                <a:schemeClr val="accent2"/>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417266" y="3110479"/>
            <a:ext cx="1436301" cy="215388"/>
            <a:chOff x="4369395" y="3284984"/>
            <a:chExt cx="1436675" cy="215444"/>
          </a:xfrm>
        </p:grpSpPr>
        <p:sp>
          <p:nvSpPr>
            <p:cNvPr id="1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月度达标情况</a:t>
              </a:r>
            </a:p>
          </p:txBody>
        </p:sp>
        <p:grpSp>
          <p:nvGrpSpPr>
            <p:cNvPr id="17" name="组合 16"/>
            <p:cNvGrpSpPr/>
            <p:nvPr/>
          </p:nvGrpSpPr>
          <p:grpSpPr>
            <a:xfrm>
              <a:off x="4369395" y="3316401"/>
              <a:ext cx="168551" cy="168551"/>
              <a:chOff x="5005199" y="3717032"/>
              <a:chExt cx="168551" cy="168551"/>
            </a:xfrm>
          </p:grpSpPr>
          <p:sp>
            <p:nvSpPr>
              <p:cNvPr id="18" name="椭圆 1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19" name="等腰三角形 1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20" name="组合 19"/>
          <p:cNvGrpSpPr/>
          <p:nvPr/>
        </p:nvGrpSpPr>
        <p:grpSpPr>
          <a:xfrm>
            <a:off x="7247829" y="3110479"/>
            <a:ext cx="1436301" cy="215388"/>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过程难点分析</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25" name="组合 24"/>
          <p:cNvGrpSpPr/>
          <p:nvPr/>
        </p:nvGrpSpPr>
        <p:grpSpPr>
          <a:xfrm>
            <a:off x="5417266" y="3501569"/>
            <a:ext cx="1436301" cy="215388"/>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经验成绩分析</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30" name="组合 29"/>
          <p:cNvGrpSpPr/>
          <p:nvPr/>
        </p:nvGrpSpPr>
        <p:grpSpPr>
          <a:xfrm>
            <a:off x="7247829" y="3500989"/>
            <a:ext cx="1436301" cy="215388"/>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经验教训总结</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grpSp>
        <p:nvGrpSpPr>
          <p:cNvPr id="35" name="组合 34"/>
          <p:cNvGrpSpPr/>
          <p:nvPr/>
        </p:nvGrpSpPr>
        <p:grpSpPr>
          <a:xfrm>
            <a:off x="5417266" y="3860935"/>
            <a:ext cx="1436301" cy="215388"/>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tx1">
                      <a:lumMod val="75000"/>
                      <a:lumOff val="25000"/>
                    </a:schemeClr>
                  </a:solidFill>
                  <a:latin typeface="微软雅黑" pitchFamily="34" charset="-122"/>
                  <a:ea typeface="微软雅黑" pitchFamily="34" charset="-122"/>
                </a:rPr>
                <a:t>例会培训情况</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endParaRPr>
              </a:p>
            </p:txBody>
          </p:sp>
        </p:grpSp>
      </p:grpSp>
      <p:sp>
        <p:nvSpPr>
          <p:cNvPr id="47" name="KSO_Shape"/>
          <p:cNvSpPr>
            <a:spLocks/>
          </p:cNvSpPr>
          <p:nvPr/>
        </p:nvSpPr>
        <p:spPr bwMode="auto">
          <a:xfrm>
            <a:off x="3435529" y="2388850"/>
            <a:ext cx="1044127" cy="8892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799">
              <a:solidFill>
                <a:srgbClr val="E4C874"/>
              </a:solidFill>
              <a:ea typeface="宋体" panose="02010600030101010101" pitchFamily="2" charset="-122"/>
            </a:endParaRPr>
          </a:p>
        </p:txBody>
      </p:sp>
    </p:spTree>
    <p:extLst>
      <p:ext uri="{BB962C8B-B14F-4D97-AF65-F5344CB8AC3E}">
        <p14:creationId xmlns:p14="http://schemas.microsoft.com/office/powerpoint/2010/main" val="1951291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 calcmode="lin" valueType="num">
                                      <p:cBhvr>
                                        <p:cTn id="2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8"/>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1600"/>
                            </p:stCondLst>
                            <p:childTnLst>
                              <p:par>
                                <p:cTn id="28" presetID="5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Scale>
                                      <p:cBhvr>
                                        <p:cTn id="3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5"/>
                                        </p:tgtEl>
                                        <p:attrNameLst>
                                          <p:attrName>ppt_x</p:attrName>
                                          <p:attrName>ppt_y</p:attrName>
                                        </p:attrNameLst>
                                      </p:cBhvr>
                                    </p:animMotion>
                                    <p:animEffect transition="in" filter="fade">
                                      <p:cBhvr>
                                        <p:cTn id="32" dur="1000"/>
                                        <p:tgtEl>
                                          <p:spTgt spid="15"/>
                                        </p:tgtEl>
                                      </p:cBhvr>
                                    </p:animEffect>
                                  </p:childTnLst>
                                </p:cTn>
                              </p:par>
                            </p:childTnLst>
                          </p:cTn>
                        </p:par>
                        <p:par>
                          <p:cTn id="33" fill="hold">
                            <p:stCondLst>
                              <p:cond delay="2600"/>
                            </p:stCondLst>
                            <p:childTnLst>
                              <p:par>
                                <p:cTn id="34" presetID="52"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Scale>
                                      <p:cBhvr>
                                        <p:cTn id="36"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0"/>
                                        </p:tgtEl>
                                        <p:attrNameLst>
                                          <p:attrName>ppt_x</p:attrName>
                                          <p:attrName>ppt_y</p:attrName>
                                        </p:attrNameLst>
                                      </p:cBhvr>
                                    </p:animMotion>
                                    <p:animEffect transition="in" filter="fade">
                                      <p:cBhvr>
                                        <p:cTn id="38" dur="1000"/>
                                        <p:tgtEl>
                                          <p:spTgt spid="20"/>
                                        </p:tgtEl>
                                      </p:cBhvr>
                                    </p:animEffect>
                                  </p:childTnLst>
                                </p:cTn>
                              </p:par>
                            </p:childTnLst>
                          </p:cTn>
                        </p:par>
                        <p:par>
                          <p:cTn id="39" fill="hold">
                            <p:stCondLst>
                              <p:cond delay="3600"/>
                            </p:stCondLst>
                            <p:childTnLst>
                              <p:par>
                                <p:cTn id="40" presetID="52"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Scale>
                                      <p:cBhvr>
                                        <p:cTn id="42"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25"/>
                                        </p:tgtEl>
                                        <p:attrNameLst>
                                          <p:attrName>ppt_x</p:attrName>
                                          <p:attrName>ppt_y</p:attrName>
                                        </p:attrNameLst>
                                      </p:cBhvr>
                                    </p:animMotion>
                                    <p:animEffect transition="in" filter="fade">
                                      <p:cBhvr>
                                        <p:cTn id="44" dur="1000"/>
                                        <p:tgtEl>
                                          <p:spTgt spid="25"/>
                                        </p:tgtEl>
                                      </p:cBhvr>
                                    </p:animEffect>
                                  </p:childTnLst>
                                </p:cTn>
                              </p:par>
                            </p:childTnLst>
                          </p:cTn>
                        </p:par>
                        <p:par>
                          <p:cTn id="45" fill="hold">
                            <p:stCondLst>
                              <p:cond delay="4600"/>
                            </p:stCondLst>
                            <p:childTnLst>
                              <p:par>
                                <p:cTn id="46" presetID="52" presetClass="entr" presetSubtype="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Scale>
                                      <p:cBhvr>
                                        <p:cTn id="48"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30"/>
                                        </p:tgtEl>
                                        <p:attrNameLst>
                                          <p:attrName>ppt_x</p:attrName>
                                          <p:attrName>ppt_y</p:attrName>
                                        </p:attrNameLst>
                                      </p:cBhvr>
                                    </p:animMotion>
                                    <p:animEffect transition="in" filter="fade">
                                      <p:cBhvr>
                                        <p:cTn id="50" dur="1000"/>
                                        <p:tgtEl>
                                          <p:spTgt spid="30"/>
                                        </p:tgtEl>
                                      </p:cBhvr>
                                    </p:animEffect>
                                  </p:childTnLst>
                                </p:cTn>
                              </p:par>
                            </p:childTnLst>
                          </p:cTn>
                        </p:par>
                        <p:par>
                          <p:cTn id="51" fill="hold">
                            <p:stCondLst>
                              <p:cond delay="5600"/>
                            </p:stCondLst>
                            <p:childTnLst>
                              <p:par>
                                <p:cTn id="52" presetID="52" presetClass="entr" presetSubtype="0" fill="hold" nodeType="afterEffect">
                                  <p:stCondLst>
                                    <p:cond delay="0"/>
                                  </p:stCondLst>
                                  <p:childTnLst>
                                    <p:set>
                                      <p:cBhvr>
                                        <p:cTn id="53" dur="1" fill="hold">
                                          <p:stCondLst>
                                            <p:cond delay="0"/>
                                          </p:stCondLst>
                                        </p:cTn>
                                        <p:tgtEl>
                                          <p:spTgt spid="35"/>
                                        </p:tgtEl>
                                        <p:attrNameLst>
                                          <p:attrName>style.visibility</p:attrName>
                                        </p:attrNameLst>
                                      </p:cBhvr>
                                      <p:to>
                                        <p:strVal val="visible"/>
                                      </p:to>
                                    </p:set>
                                    <p:animScale>
                                      <p:cBhvr>
                                        <p:cTn id="54"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35"/>
                                        </p:tgtEl>
                                        <p:attrNameLst>
                                          <p:attrName>ppt_x</p:attrName>
                                          <p:attrName>ppt_y</p:attrName>
                                        </p:attrNameLst>
                                      </p:cBhvr>
                                    </p:animMotion>
                                    <p:animEffect transition="in" filter="fade">
                                      <p:cBhvr>
                                        <p:cTn id="5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3" grpId="0"/>
      <p:bldP spid="4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1011234546"/>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11234546"/>
  <p:tag name="MH_LIBRARY" val="GRAPHIC"/>
  <p:tag name="MH_TYPE" val="Pictur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1011234546"/>
  <p:tag name="MH_LIBRARY" val="GRAPHIC"/>
  <p:tag name="MH_TYPE" val="Pictur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61011234546"/>
  <p:tag name="MH_LIBRARY" val="GRAPHIC"/>
  <p:tag name="MH_TYPE" val="Pictur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1011234546"/>
  <p:tag name="MH_LIBRARY" val="GRAPHIC"/>
  <p:tag name="MH_TYPE" val="Picture"/>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Pictur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Picture"/>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Pictur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4"/>
</p:tagLst>
</file>

<file path=ppt/theme/theme1.xml><?xml version="1.0" encoding="utf-8"?>
<a:theme xmlns:a="http://schemas.openxmlformats.org/drawingml/2006/main" name="Office Theme">
  <a:themeElements>
    <a:clrScheme name="自定义 177">
      <a:dk1>
        <a:sysClr val="windowText" lastClr="000000"/>
      </a:dk1>
      <a:lt1>
        <a:sysClr val="window" lastClr="FFFFFF"/>
      </a:lt1>
      <a:dk2>
        <a:srgbClr val="000000"/>
      </a:dk2>
      <a:lt2>
        <a:srgbClr val="7F7F7F"/>
      </a:lt2>
      <a:accent1>
        <a:srgbClr val="0070C0"/>
      </a:accent1>
      <a:accent2>
        <a:srgbClr val="00B0F0"/>
      </a:accent2>
      <a:accent3>
        <a:srgbClr val="0070C0"/>
      </a:accent3>
      <a:accent4>
        <a:srgbClr val="00B0F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12214</TotalTime>
  <Words>2742</Words>
  <Application>Microsoft Office PowerPoint</Application>
  <PresentationFormat>宽屏</PresentationFormat>
  <Paragraphs>288</Paragraphs>
  <Slides>32</Slides>
  <Notes>32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AXIS Std M</vt:lpstr>
      <vt:lpstr>GungsuhChe</vt:lpstr>
      <vt:lpstr>Signika</vt:lpstr>
      <vt:lpstr>方正兰亭粗黑_GBK</vt:lpstr>
      <vt:lpstr>华文细黑</vt:lpstr>
      <vt:lpstr>宋体</vt:lpstr>
      <vt:lpstr>微软雅黑</vt:lpstr>
      <vt:lpstr>Arial</vt:lpstr>
      <vt:lpstr>Calibri</vt:lpstr>
      <vt:lpstr>Impact</vt:lpstr>
      <vt:lpstr>Open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企鹅 北极</cp:lastModifiedBy>
  <cp:revision>9</cp:revision>
  <dcterms:created xsi:type="dcterms:W3CDTF">2014-10-20T02:56:18Z</dcterms:created>
  <dcterms:modified xsi:type="dcterms:W3CDTF">2023-06-15T05:29:59Z</dcterms:modified>
</cp:coreProperties>
</file>